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E877C4-0779-4DEF-8444-2C4ACCC1E53A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0"/>
      <dgm:spPr/>
    </dgm:pt>
    <dgm:pt modelId="{2F2F7E47-0B65-4C5F-B99A-8AFCC09BBE5D}" type="pres">
      <dgm:prSet presAssocID="{F7E877C4-0779-4DEF-8444-2C4ACCC1E53A}" presName="Name0" presStyleCnt="0">
        <dgm:presLayoutVars>
          <dgm:resizeHandles/>
        </dgm:presLayoutVars>
      </dgm:prSet>
      <dgm:spPr/>
    </dgm:pt>
  </dgm:ptLst>
  <dgm:cxnLst>
    <dgm:cxn modelId="{33A2C71D-6397-4201-ADFF-51EA7777FF07}" type="presOf" srcId="{F7E877C4-0779-4DEF-8444-2C4ACCC1E53A}" destId="{2F2F7E47-0B65-4C5F-B99A-8AFCC09BBE5D}" srcOrd="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8EA796-5650-4699-B405-545D0687F27E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2B73D6B5-44E3-4792-A4DD-C2F7FB9A8C76}">
      <dgm:prSet phldrT="[Testo]"/>
      <dgm:spPr/>
      <dgm:t>
        <a:bodyPr/>
        <a:lstStyle/>
        <a:p>
          <a:r>
            <a:rPr lang="it-IT" dirty="0" smtClean="0"/>
            <a:t>a</a:t>
          </a:r>
          <a:endParaRPr lang="it-IT" dirty="0"/>
        </a:p>
      </dgm:t>
    </dgm:pt>
    <dgm:pt modelId="{016F7840-8D5E-4C74-B01F-31FFD843D4B2}" type="parTrans" cxnId="{E69823FD-B562-4FF1-A9D4-75B88DE244A8}">
      <dgm:prSet/>
      <dgm:spPr/>
      <dgm:t>
        <a:bodyPr/>
        <a:lstStyle/>
        <a:p>
          <a:endParaRPr lang="it-IT"/>
        </a:p>
      </dgm:t>
    </dgm:pt>
    <dgm:pt modelId="{D73BD4CD-2F50-4F7E-B6AA-DBD4E22073B5}" type="sibTrans" cxnId="{E69823FD-B562-4FF1-A9D4-75B88DE244A8}">
      <dgm:prSet/>
      <dgm:spPr/>
      <dgm:t>
        <a:bodyPr/>
        <a:lstStyle/>
        <a:p>
          <a:endParaRPr lang="it-IT"/>
        </a:p>
      </dgm:t>
    </dgm:pt>
    <dgm:pt modelId="{DF7EA0AF-CACF-48A6-8071-C851A7C281E0}">
      <dgm:prSet phldrT="[Testo]"/>
      <dgm:spPr/>
      <dgm:t>
        <a:bodyPr/>
        <a:lstStyle/>
        <a:p>
          <a:r>
            <a:rPr lang="it-IT" dirty="0" smtClean="0"/>
            <a:t>b</a:t>
          </a:r>
          <a:endParaRPr lang="it-IT" dirty="0"/>
        </a:p>
      </dgm:t>
    </dgm:pt>
    <dgm:pt modelId="{3CECF005-10E9-40B3-AC74-4815F6BC4E3D}" type="parTrans" cxnId="{0AF9F1A5-38A0-4D37-9D01-A621EBD456D0}">
      <dgm:prSet/>
      <dgm:spPr/>
      <dgm:t>
        <a:bodyPr/>
        <a:lstStyle/>
        <a:p>
          <a:endParaRPr lang="it-IT"/>
        </a:p>
      </dgm:t>
    </dgm:pt>
    <dgm:pt modelId="{AD211285-1C88-4773-8374-DC89E120B585}" type="sibTrans" cxnId="{0AF9F1A5-38A0-4D37-9D01-A621EBD456D0}">
      <dgm:prSet/>
      <dgm:spPr/>
      <dgm:t>
        <a:bodyPr/>
        <a:lstStyle/>
        <a:p>
          <a:endParaRPr lang="it-IT"/>
        </a:p>
      </dgm:t>
    </dgm:pt>
    <dgm:pt modelId="{13C5B7BE-ED72-4378-8652-A59E7E49C430}">
      <dgm:prSet phldrT="[Testo]"/>
      <dgm:spPr/>
      <dgm:t>
        <a:bodyPr/>
        <a:lstStyle/>
        <a:p>
          <a:r>
            <a:rPr lang="it-IT" dirty="0" smtClean="0"/>
            <a:t>c</a:t>
          </a:r>
          <a:endParaRPr lang="it-IT" dirty="0"/>
        </a:p>
      </dgm:t>
    </dgm:pt>
    <dgm:pt modelId="{E46CCAA7-91A5-4FA1-81A9-34ACA18691EE}" type="parTrans" cxnId="{A3CFCEBB-A34D-4C42-BBAB-16C07A97A069}">
      <dgm:prSet/>
      <dgm:spPr/>
      <dgm:t>
        <a:bodyPr/>
        <a:lstStyle/>
        <a:p>
          <a:endParaRPr lang="it-IT"/>
        </a:p>
      </dgm:t>
    </dgm:pt>
    <dgm:pt modelId="{DE7ECE15-70A6-4B81-A1AC-F4D80CE6C826}" type="sibTrans" cxnId="{A3CFCEBB-A34D-4C42-BBAB-16C07A97A069}">
      <dgm:prSet/>
      <dgm:spPr/>
      <dgm:t>
        <a:bodyPr/>
        <a:lstStyle/>
        <a:p>
          <a:endParaRPr lang="it-IT"/>
        </a:p>
      </dgm:t>
    </dgm:pt>
    <dgm:pt modelId="{FB646575-9D62-40E1-87A4-B4687AA8C15F}" type="pres">
      <dgm:prSet presAssocID="{B38EA796-5650-4699-B405-545D0687F27E}" presName="Name0" presStyleCnt="0">
        <dgm:presLayoutVars>
          <dgm:resizeHandles/>
        </dgm:presLayoutVars>
      </dgm:prSet>
      <dgm:spPr/>
    </dgm:pt>
    <dgm:pt modelId="{0D129838-7F1D-4266-9CF5-9BB93C44EFF3}" type="pres">
      <dgm:prSet presAssocID="{2B73D6B5-44E3-4792-A4DD-C2F7FB9A8C76}" presName="text" presStyleLbl="node1" presStyleIdx="0" presStyleCnt="3">
        <dgm:presLayoutVars>
          <dgm:bulletEnabled val="1"/>
        </dgm:presLayoutVars>
      </dgm:prSet>
      <dgm:spPr/>
    </dgm:pt>
    <dgm:pt modelId="{1758B490-2366-43F0-BA09-642F6D1E3445}" type="pres">
      <dgm:prSet presAssocID="{D73BD4CD-2F50-4F7E-B6AA-DBD4E22073B5}" presName="space" presStyleCnt="0"/>
      <dgm:spPr/>
    </dgm:pt>
    <dgm:pt modelId="{487450D6-4FFA-45DF-8CD3-DAEC679BF736}" type="pres">
      <dgm:prSet presAssocID="{DF7EA0AF-CACF-48A6-8071-C851A7C281E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300906-F0BC-4F67-B966-50F85A784BC3}" type="pres">
      <dgm:prSet presAssocID="{AD211285-1C88-4773-8374-DC89E120B585}" presName="space" presStyleCnt="0"/>
      <dgm:spPr/>
    </dgm:pt>
    <dgm:pt modelId="{7D175561-6B77-4652-A158-4A8B40F25715}" type="pres">
      <dgm:prSet presAssocID="{13C5B7BE-ED72-4378-8652-A59E7E49C43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EC7BAA0-6DAA-4EAE-90E8-1482CF5FBE68}" type="presOf" srcId="{2B73D6B5-44E3-4792-A4DD-C2F7FB9A8C76}" destId="{0D129838-7F1D-4266-9CF5-9BB93C44EFF3}" srcOrd="0" destOrd="0" presId="urn:diagrams.loki3.com/VaryingWidthList+Icon"/>
    <dgm:cxn modelId="{C5F68356-D66D-4B15-8D60-3E2A1F56AC5B}" type="presOf" srcId="{B38EA796-5650-4699-B405-545D0687F27E}" destId="{FB646575-9D62-40E1-87A4-B4687AA8C15F}" srcOrd="0" destOrd="0" presId="urn:diagrams.loki3.com/VaryingWidthList+Icon"/>
    <dgm:cxn modelId="{4E553976-FEFE-4DDE-803D-9898F06F45FC}" type="presOf" srcId="{13C5B7BE-ED72-4378-8652-A59E7E49C430}" destId="{7D175561-6B77-4652-A158-4A8B40F25715}" srcOrd="0" destOrd="0" presId="urn:diagrams.loki3.com/VaryingWidthList+Icon"/>
    <dgm:cxn modelId="{E69823FD-B562-4FF1-A9D4-75B88DE244A8}" srcId="{B38EA796-5650-4699-B405-545D0687F27E}" destId="{2B73D6B5-44E3-4792-A4DD-C2F7FB9A8C76}" srcOrd="0" destOrd="0" parTransId="{016F7840-8D5E-4C74-B01F-31FFD843D4B2}" sibTransId="{D73BD4CD-2F50-4F7E-B6AA-DBD4E22073B5}"/>
    <dgm:cxn modelId="{CB05A54A-0401-4E5A-ABF8-2AC74E10C41E}" type="presOf" srcId="{DF7EA0AF-CACF-48A6-8071-C851A7C281E0}" destId="{487450D6-4FFA-45DF-8CD3-DAEC679BF736}" srcOrd="0" destOrd="0" presId="urn:diagrams.loki3.com/VaryingWidthList+Icon"/>
    <dgm:cxn modelId="{0AF9F1A5-38A0-4D37-9D01-A621EBD456D0}" srcId="{B38EA796-5650-4699-B405-545D0687F27E}" destId="{DF7EA0AF-CACF-48A6-8071-C851A7C281E0}" srcOrd="1" destOrd="0" parTransId="{3CECF005-10E9-40B3-AC74-4815F6BC4E3D}" sibTransId="{AD211285-1C88-4773-8374-DC89E120B585}"/>
    <dgm:cxn modelId="{A3CFCEBB-A34D-4C42-BBAB-16C07A97A069}" srcId="{B38EA796-5650-4699-B405-545D0687F27E}" destId="{13C5B7BE-ED72-4378-8652-A59E7E49C430}" srcOrd="2" destOrd="0" parTransId="{E46CCAA7-91A5-4FA1-81A9-34ACA18691EE}" sibTransId="{DE7ECE15-70A6-4B81-A1AC-F4D80CE6C826}"/>
    <dgm:cxn modelId="{07C6DC45-15F1-4262-8045-7FABB35444BA}" type="presParOf" srcId="{FB646575-9D62-40E1-87A4-B4687AA8C15F}" destId="{0D129838-7F1D-4266-9CF5-9BB93C44EFF3}" srcOrd="0" destOrd="0" presId="urn:diagrams.loki3.com/VaryingWidthList+Icon"/>
    <dgm:cxn modelId="{E1FC9846-77B7-4450-B8C8-373EBA0A4867}" type="presParOf" srcId="{FB646575-9D62-40E1-87A4-B4687AA8C15F}" destId="{1758B490-2366-43F0-BA09-642F6D1E3445}" srcOrd="1" destOrd="0" presId="urn:diagrams.loki3.com/VaryingWidthList+Icon"/>
    <dgm:cxn modelId="{7E510C30-57DC-4480-945E-80962BBDA9AE}" type="presParOf" srcId="{FB646575-9D62-40E1-87A4-B4687AA8C15F}" destId="{487450D6-4FFA-45DF-8CD3-DAEC679BF736}" srcOrd="2" destOrd="0" presId="urn:diagrams.loki3.com/VaryingWidthList+Icon"/>
    <dgm:cxn modelId="{2DB96F04-AAA9-4FE4-9123-FDBF538BE1EE}" type="presParOf" srcId="{FB646575-9D62-40E1-87A4-B4687AA8C15F}" destId="{8A300906-F0BC-4F67-B966-50F85A784BC3}" srcOrd="3" destOrd="0" presId="urn:diagrams.loki3.com/VaryingWidthList+Icon"/>
    <dgm:cxn modelId="{4405039A-81B3-4123-B201-4E0B51669003}" type="presParOf" srcId="{FB646575-9D62-40E1-87A4-B4687AA8C15F}" destId="{7D175561-6B77-4652-A158-4A8B40F25715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1DDBCE-917F-43D1-A661-6A1DBE0154F9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13AC2AC-BB11-4CC3-BA8A-ACD6684CFBAE}">
      <dgm:prSet phldrT="[Testo]"/>
      <dgm:spPr/>
      <dgm:t>
        <a:bodyPr/>
        <a:lstStyle/>
        <a:p>
          <a:r>
            <a:rPr lang="it-IT" dirty="0" smtClean="0"/>
            <a:t>a</a:t>
          </a:r>
          <a:endParaRPr lang="it-IT" dirty="0"/>
        </a:p>
      </dgm:t>
    </dgm:pt>
    <dgm:pt modelId="{1E5DBF2B-B147-4F41-B57A-C5BE92AFAE2F}" type="parTrans" cxnId="{FB55D2B2-BF3B-4F57-B102-B815BEF7E796}">
      <dgm:prSet/>
      <dgm:spPr/>
      <dgm:t>
        <a:bodyPr/>
        <a:lstStyle/>
        <a:p>
          <a:endParaRPr lang="it-IT"/>
        </a:p>
      </dgm:t>
    </dgm:pt>
    <dgm:pt modelId="{6062BD1F-8F65-41E5-9235-C24F8A768F8B}" type="sibTrans" cxnId="{FB55D2B2-BF3B-4F57-B102-B815BEF7E796}">
      <dgm:prSet/>
      <dgm:spPr/>
      <dgm:t>
        <a:bodyPr/>
        <a:lstStyle/>
        <a:p>
          <a:endParaRPr lang="it-IT"/>
        </a:p>
      </dgm:t>
    </dgm:pt>
    <dgm:pt modelId="{52E167E6-1DD8-4A79-8F39-43E220F6618D}">
      <dgm:prSet phldrT="[Testo]"/>
      <dgm:spPr/>
      <dgm:t>
        <a:bodyPr/>
        <a:lstStyle/>
        <a:p>
          <a:r>
            <a:rPr lang="it-IT" dirty="0" smtClean="0"/>
            <a:t>c</a:t>
          </a:r>
          <a:endParaRPr lang="it-IT" dirty="0"/>
        </a:p>
      </dgm:t>
    </dgm:pt>
    <dgm:pt modelId="{83EC4526-651C-4748-9B66-C3CC9E133D7E}" type="parTrans" cxnId="{E515B726-E29A-491E-9385-86E9900F8D88}">
      <dgm:prSet/>
      <dgm:spPr/>
      <dgm:t>
        <a:bodyPr/>
        <a:lstStyle/>
        <a:p>
          <a:endParaRPr lang="it-IT"/>
        </a:p>
      </dgm:t>
    </dgm:pt>
    <dgm:pt modelId="{E8D4F528-8E75-4691-9D5D-0DC62EF3505A}" type="sibTrans" cxnId="{E515B726-E29A-491E-9385-86E9900F8D88}">
      <dgm:prSet/>
      <dgm:spPr/>
      <dgm:t>
        <a:bodyPr/>
        <a:lstStyle/>
        <a:p>
          <a:endParaRPr lang="it-IT"/>
        </a:p>
      </dgm:t>
    </dgm:pt>
    <dgm:pt modelId="{7C254D6A-BD49-43F4-988F-1DC2AED05986}">
      <dgm:prSet phldrT="[Testo]"/>
      <dgm:spPr/>
      <dgm:t>
        <a:bodyPr/>
        <a:lstStyle/>
        <a:p>
          <a:r>
            <a:rPr lang="it-IT" dirty="0" smtClean="0"/>
            <a:t>d</a:t>
          </a:r>
          <a:endParaRPr lang="it-IT" dirty="0"/>
        </a:p>
      </dgm:t>
    </dgm:pt>
    <dgm:pt modelId="{17686012-4C15-4CB6-87FF-6DB54534AB72}" type="parTrans" cxnId="{AA69480D-6A70-4D3D-A8A4-8E7A46BCA461}">
      <dgm:prSet/>
      <dgm:spPr/>
      <dgm:t>
        <a:bodyPr/>
        <a:lstStyle/>
        <a:p>
          <a:endParaRPr lang="it-IT"/>
        </a:p>
      </dgm:t>
    </dgm:pt>
    <dgm:pt modelId="{B3F7EB13-BF1F-4E99-B02E-9DD9C913D798}" type="sibTrans" cxnId="{AA69480D-6A70-4D3D-A8A4-8E7A46BCA461}">
      <dgm:prSet/>
      <dgm:spPr/>
      <dgm:t>
        <a:bodyPr/>
        <a:lstStyle/>
        <a:p>
          <a:endParaRPr lang="it-IT"/>
        </a:p>
      </dgm:t>
    </dgm:pt>
    <dgm:pt modelId="{805C5590-3557-4795-AEAF-1000061D4182}">
      <dgm:prSet phldrT="[Testo]"/>
      <dgm:spPr/>
      <dgm:t>
        <a:bodyPr/>
        <a:lstStyle/>
        <a:p>
          <a:r>
            <a:rPr lang="it-IT" dirty="0" smtClean="0"/>
            <a:t>h</a:t>
          </a:r>
          <a:endParaRPr lang="it-IT" dirty="0"/>
        </a:p>
      </dgm:t>
    </dgm:pt>
    <dgm:pt modelId="{048F75FD-C87B-42A3-BA14-A9FB20C06B54}" type="parTrans" cxnId="{4186A822-35CF-43BC-A2B6-5F574A40AC1B}">
      <dgm:prSet/>
      <dgm:spPr/>
      <dgm:t>
        <a:bodyPr/>
        <a:lstStyle/>
        <a:p>
          <a:endParaRPr lang="it-IT"/>
        </a:p>
      </dgm:t>
    </dgm:pt>
    <dgm:pt modelId="{E8B179C7-CEBB-4FBB-AB4C-0423C01274E1}" type="sibTrans" cxnId="{4186A822-35CF-43BC-A2B6-5F574A40AC1B}">
      <dgm:prSet/>
      <dgm:spPr/>
      <dgm:t>
        <a:bodyPr/>
        <a:lstStyle/>
        <a:p>
          <a:endParaRPr lang="it-IT"/>
        </a:p>
      </dgm:t>
    </dgm:pt>
    <dgm:pt modelId="{0E714927-140B-436F-94C2-6ABD4BF0F206}">
      <dgm:prSet phldrT="[Testo]"/>
      <dgm:spPr/>
      <dgm:t>
        <a:bodyPr/>
        <a:lstStyle/>
        <a:p>
          <a:r>
            <a:rPr lang="it-IT" dirty="0" smtClean="0"/>
            <a:t>i</a:t>
          </a:r>
          <a:endParaRPr lang="it-IT" dirty="0"/>
        </a:p>
      </dgm:t>
    </dgm:pt>
    <dgm:pt modelId="{42A24BB8-0BFA-4CD8-8205-FA7611E600AB}" type="parTrans" cxnId="{76386261-2108-4718-9C1C-2974CD57CAEA}">
      <dgm:prSet/>
      <dgm:spPr/>
      <dgm:t>
        <a:bodyPr/>
        <a:lstStyle/>
        <a:p>
          <a:endParaRPr lang="it-IT"/>
        </a:p>
      </dgm:t>
    </dgm:pt>
    <dgm:pt modelId="{BB6DBBD5-60A7-4565-876A-56F8B88939CE}" type="sibTrans" cxnId="{76386261-2108-4718-9C1C-2974CD57CAEA}">
      <dgm:prSet/>
      <dgm:spPr/>
      <dgm:t>
        <a:bodyPr/>
        <a:lstStyle/>
        <a:p>
          <a:endParaRPr lang="it-IT"/>
        </a:p>
      </dgm:t>
    </dgm:pt>
    <dgm:pt modelId="{02921B2E-33B8-4B71-AE46-2983DE14D439}">
      <dgm:prSet phldrT="[Testo]"/>
      <dgm:spPr/>
      <dgm:t>
        <a:bodyPr/>
        <a:lstStyle/>
        <a:p>
          <a:r>
            <a:rPr lang="it-IT" dirty="0" smtClean="0"/>
            <a:t>f</a:t>
          </a:r>
          <a:endParaRPr lang="it-IT" dirty="0"/>
        </a:p>
      </dgm:t>
    </dgm:pt>
    <dgm:pt modelId="{9BC2FE75-C212-4C3F-BC5C-CFD54E4BC36F}" type="parTrans" cxnId="{AC43DFC8-2819-4018-B042-03E0B21E359A}">
      <dgm:prSet/>
      <dgm:spPr/>
      <dgm:t>
        <a:bodyPr/>
        <a:lstStyle/>
        <a:p>
          <a:endParaRPr lang="it-IT"/>
        </a:p>
      </dgm:t>
    </dgm:pt>
    <dgm:pt modelId="{4FBC5AC9-8524-4521-BEDF-380818A23409}" type="sibTrans" cxnId="{AC43DFC8-2819-4018-B042-03E0B21E359A}">
      <dgm:prSet/>
      <dgm:spPr/>
      <dgm:t>
        <a:bodyPr/>
        <a:lstStyle/>
        <a:p>
          <a:endParaRPr lang="it-IT"/>
        </a:p>
      </dgm:t>
    </dgm:pt>
    <dgm:pt modelId="{AD4CC903-59F6-4A03-9F47-A27893CDE606}">
      <dgm:prSet phldrT="[Testo]"/>
      <dgm:spPr/>
      <dgm:t>
        <a:bodyPr/>
        <a:lstStyle/>
        <a:p>
          <a:r>
            <a:rPr lang="it-IT" dirty="0" smtClean="0"/>
            <a:t>s</a:t>
          </a:r>
          <a:endParaRPr lang="it-IT" dirty="0"/>
        </a:p>
      </dgm:t>
    </dgm:pt>
    <dgm:pt modelId="{3A5D3789-2F67-4F00-BC68-933119C90434}" type="parTrans" cxnId="{D6920852-7891-48EA-9668-99964EDF93F3}">
      <dgm:prSet/>
      <dgm:spPr/>
      <dgm:t>
        <a:bodyPr/>
        <a:lstStyle/>
        <a:p>
          <a:endParaRPr lang="it-IT"/>
        </a:p>
      </dgm:t>
    </dgm:pt>
    <dgm:pt modelId="{0A11C9FD-0E51-4DB5-807F-2B1F9A3E2487}" type="sibTrans" cxnId="{D6920852-7891-48EA-9668-99964EDF93F3}">
      <dgm:prSet/>
      <dgm:spPr/>
      <dgm:t>
        <a:bodyPr/>
        <a:lstStyle/>
        <a:p>
          <a:endParaRPr lang="it-IT"/>
        </a:p>
      </dgm:t>
    </dgm:pt>
    <dgm:pt modelId="{DAAE1694-41FA-4FA8-94D9-1A14DD93E72F}">
      <dgm:prSet phldrT="[Testo]"/>
      <dgm:spPr/>
      <dgm:t>
        <a:bodyPr/>
        <a:lstStyle/>
        <a:p>
          <a:r>
            <a:rPr lang="it-IT" dirty="0" smtClean="0"/>
            <a:t>b</a:t>
          </a:r>
          <a:endParaRPr lang="it-IT" dirty="0"/>
        </a:p>
      </dgm:t>
    </dgm:pt>
    <dgm:pt modelId="{4066621C-9817-46A2-9BA0-5215873D614E}" type="parTrans" cxnId="{7A7ACAD7-2B86-44CB-A244-D2043A4E87FB}">
      <dgm:prSet/>
      <dgm:spPr/>
      <dgm:t>
        <a:bodyPr/>
        <a:lstStyle/>
        <a:p>
          <a:endParaRPr lang="it-IT"/>
        </a:p>
      </dgm:t>
    </dgm:pt>
    <dgm:pt modelId="{B256108B-351E-4CA0-9DA3-2431DB77C41B}" type="sibTrans" cxnId="{7A7ACAD7-2B86-44CB-A244-D2043A4E87FB}">
      <dgm:prSet/>
      <dgm:spPr/>
      <dgm:t>
        <a:bodyPr/>
        <a:lstStyle/>
        <a:p>
          <a:endParaRPr lang="it-IT"/>
        </a:p>
      </dgm:t>
    </dgm:pt>
    <dgm:pt modelId="{91A842F9-23C2-4567-84FE-E76268187464}">
      <dgm:prSet phldrT="[Testo]"/>
      <dgm:spPr/>
      <dgm:t>
        <a:bodyPr/>
        <a:lstStyle/>
        <a:p>
          <a:r>
            <a:rPr lang="it-IT" dirty="0" smtClean="0"/>
            <a:t>x</a:t>
          </a:r>
          <a:endParaRPr lang="it-IT" dirty="0"/>
        </a:p>
      </dgm:t>
    </dgm:pt>
    <dgm:pt modelId="{BF7C2DCF-8C1A-467C-9630-800391C82ACB}" type="parTrans" cxnId="{31BFF3F4-CF40-4718-B0E9-D93755B6195D}">
      <dgm:prSet/>
      <dgm:spPr/>
      <dgm:t>
        <a:bodyPr/>
        <a:lstStyle/>
        <a:p>
          <a:endParaRPr lang="it-IT"/>
        </a:p>
      </dgm:t>
    </dgm:pt>
    <dgm:pt modelId="{7A2EC810-B572-4021-BB5E-3FEEF510C2A9}" type="sibTrans" cxnId="{31BFF3F4-CF40-4718-B0E9-D93755B6195D}">
      <dgm:prSet/>
      <dgm:spPr/>
      <dgm:t>
        <a:bodyPr/>
        <a:lstStyle/>
        <a:p>
          <a:endParaRPr lang="it-IT"/>
        </a:p>
      </dgm:t>
    </dgm:pt>
    <dgm:pt modelId="{E7167F64-DBD0-4DCB-84E3-7BA42B0EB577}" type="pres">
      <dgm:prSet presAssocID="{E11DDBCE-917F-43D1-A661-6A1DBE0154F9}" presName="diagram" presStyleCnt="0">
        <dgm:presLayoutVars>
          <dgm:dir/>
          <dgm:resizeHandles/>
        </dgm:presLayoutVars>
      </dgm:prSet>
      <dgm:spPr/>
    </dgm:pt>
    <dgm:pt modelId="{A4D036E9-B064-4DE6-9D9C-64FA1FD8C124}" type="pres">
      <dgm:prSet presAssocID="{813AC2AC-BB11-4CC3-BA8A-ACD6684CFBAE}" presName="firstNode" presStyleLbl="node1" presStyleIdx="0" presStyleCnt="9">
        <dgm:presLayoutVars>
          <dgm:bulletEnabled val="1"/>
        </dgm:presLayoutVars>
      </dgm:prSet>
      <dgm:spPr/>
    </dgm:pt>
    <dgm:pt modelId="{825795EB-5F8E-49A7-BE92-C764486AC59A}" type="pres">
      <dgm:prSet presAssocID="{6062BD1F-8F65-41E5-9235-C24F8A768F8B}" presName="sibTrans" presStyleLbl="sibTrans2D1" presStyleIdx="0" presStyleCnt="8"/>
      <dgm:spPr/>
    </dgm:pt>
    <dgm:pt modelId="{975C280E-CAC3-4880-A6ED-7B15657CD7AD}" type="pres">
      <dgm:prSet presAssocID="{52E167E6-1DD8-4A79-8F39-43E220F6618D}" presName="middleNode" presStyleCnt="0"/>
      <dgm:spPr/>
    </dgm:pt>
    <dgm:pt modelId="{FBE29703-8C4C-4FCA-AE7C-C4146045B779}" type="pres">
      <dgm:prSet presAssocID="{52E167E6-1DD8-4A79-8F39-43E220F6618D}" presName="padding" presStyleLbl="node1" presStyleIdx="0" presStyleCnt="9"/>
      <dgm:spPr/>
    </dgm:pt>
    <dgm:pt modelId="{30CCB4A8-E941-444C-AF77-66E549592646}" type="pres">
      <dgm:prSet presAssocID="{52E167E6-1DD8-4A79-8F39-43E220F6618D}" presName="shape" presStyleLbl="node1" presStyleIdx="1" presStyleCnt="9">
        <dgm:presLayoutVars>
          <dgm:bulletEnabled val="1"/>
        </dgm:presLayoutVars>
      </dgm:prSet>
      <dgm:spPr/>
    </dgm:pt>
    <dgm:pt modelId="{7AA490E6-08C8-4C9B-8C8E-394D138280AD}" type="pres">
      <dgm:prSet presAssocID="{E8D4F528-8E75-4691-9D5D-0DC62EF3505A}" presName="sibTrans" presStyleLbl="sibTrans2D1" presStyleIdx="1" presStyleCnt="8"/>
      <dgm:spPr/>
    </dgm:pt>
    <dgm:pt modelId="{195ED45F-E65C-412F-847A-CD0067E230A5}" type="pres">
      <dgm:prSet presAssocID="{7C254D6A-BD49-43F4-988F-1DC2AED05986}" presName="middleNode" presStyleCnt="0"/>
      <dgm:spPr/>
    </dgm:pt>
    <dgm:pt modelId="{8094C7EA-1E3C-4CDC-AF1A-6A8E5ADA40F8}" type="pres">
      <dgm:prSet presAssocID="{7C254D6A-BD49-43F4-988F-1DC2AED05986}" presName="padding" presStyleLbl="node1" presStyleIdx="1" presStyleCnt="9"/>
      <dgm:spPr/>
    </dgm:pt>
    <dgm:pt modelId="{FF223EB9-2E50-4B94-85AD-A5B7E3DE5D90}" type="pres">
      <dgm:prSet presAssocID="{7C254D6A-BD49-43F4-988F-1DC2AED05986}" presName="shape" presStyleLbl="node1" presStyleIdx="2" presStyleCnt="9">
        <dgm:presLayoutVars>
          <dgm:bulletEnabled val="1"/>
        </dgm:presLayoutVars>
      </dgm:prSet>
      <dgm:spPr/>
    </dgm:pt>
    <dgm:pt modelId="{5CA74275-F6CA-478D-8CD2-6371F37214D3}" type="pres">
      <dgm:prSet presAssocID="{B3F7EB13-BF1F-4E99-B02E-9DD9C913D798}" presName="sibTrans" presStyleLbl="sibTrans2D1" presStyleIdx="2" presStyleCnt="8"/>
      <dgm:spPr/>
    </dgm:pt>
    <dgm:pt modelId="{C390A79E-33A8-43EA-9917-8C5242F799F1}" type="pres">
      <dgm:prSet presAssocID="{805C5590-3557-4795-AEAF-1000061D4182}" presName="middleNode" presStyleCnt="0"/>
      <dgm:spPr/>
    </dgm:pt>
    <dgm:pt modelId="{B700CCF4-1136-47C8-933F-53FDAE4D5EDB}" type="pres">
      <dgm:prSet presAssocID="{805C5590-3557-4795-AEAF-1000061D4182}" presName="padding" presStyleLbl="node1" presStyleIdx="2" presStyleCnt="9"/>
      <dgm:spPr/>
    </dgm:pt>
    <dgm:pt modelId="{EE583984-B334-4B20-BC4A-DED47E62F6B3}" type="pres">
      <dgm:prSet presAssocID="{805C5590-3557-4795-AEAF-1000061D4182}" presName="shape" presStyleLbl="node1" presStyleIdx="3" presStyleCnt="9">
        <dgm:presLayoutVars>
          <dgm:bulletEnabled val="1"/>
        </dgm:presLayoutVars>
      </dgm:prSet>
      <dgm:spPr/>
    </dgm:pt>
    <dgm:pt modelId="{7C632FA6-6878-45C6-8895-111064844F16}" type="pres">
      <dgm:prSet presAssocID="{E8B179C7-CEBB-4FBB-AB4C-0423C01274E1}" presName="sibTrans" presStyleLbl="sibTrans2D1" presStyleIdx="3" presStyleCnt="8"/>
      <dgm:spPr/>
    </dgm:pt>
    <dgm:pt modelId="{1B975F09-0927-4648-A760-9AA02DEA061E}" type="pres">
      <dgm:prSet presAssocID="{0E714927-140B-436F-94C2-6ABD4BF0F206}" presName="middleNode" presStyleCnt="0"/>
      <dgm:spPr/>
    </dgm:pt>
    <dgm:pt modelId="{741B1DF1-33EC-4AF6-8ADF-5E8D177C5F1B}" type="pres">
      <dgm:prSet presAssocID="{0E714927-140B-436F-94C2-6ABD4BF0F206}" presName="padding" presStyleLbl="node1" presStyleIdx="3" presStyleCnt="9"/>
      <dgm:spPr/>
    </dgm:pt>
    <dgm:pt modelId="{DA8E54E6-FE32-4460-8D01-03B8A74EDC69}" type="pres">
      <dgm:prSet presAssocID="{0E714927-140B-436F-94C2-6ABD4BF0F206}" presName="shape" presStyleLbl="node1" presStyleIdx="4" presStyleCnt="9">
        <dgm:presLayoutVars>
          <dgm:bulletEnabled val="1"/>
        </dgm:presLayoutVars>
      </dgm:prSet>
      <dgm:spPr/>
    </dgm:pt>
    <dgm:pt modelId="{E8B8E461-58F1-4734-A827-38317FF97F6F}" type="pres">
      <dgm:prSet presAssocID="{BB6DBBD5-60A7-4565-876A-56F8B88939CE}" presName="sibTrans" presStyleLbl="sibTrans2D1" presStyleIdx="4" presStyleCnt="8"/>
      <dgm:spPr/>
    </dgm:pt>
    <dgm:pt modelId="{D1CCC917-3745-4D3A-8D0B-D4EC56DEFD4A}" type="pres">
      <dgm:prSet presAssocID="{02921B2E-33B8-4B71-AE46-2983DE14D439}" presName="middleNode" presStyleCnt="0"/>
      <dgm:spPr/>
    </dgm:pt>
    <dgm:pt modelId="{8A534AAB-B67B-4951-8635-00335E113435}" type="pres">
      <dgm:prSet presAssocID="{02921B2E-33B8-4B71-AE46-2983DE14D439}" presName="padding" presStyleLbl="node1" presStyleIdx="4" presStyleCnt="9"/>
      <dgm:spPr/>
    </dgm:pt>
    <dgm:pt modelId="{D759DF55-FC7E-4E47-8629-A24214173339}" type="pres">
      <dgm:prSet presAssocID="{02921B2E-33B8-4B71-AE46-2983DE14D439}" presName="shape" presStyleLbl="node1" presStyleIdx="5" presStyleCnt="9">
        <dgm:presLayoutVars>
          <dgm:bulletEnabled val="1"/>
        </dgm:presLayoutVars>
      </dgm:prSet>
      <dgm:spPr/>
    </dgm:pt>
    <dgm:pt modelId="{75C0F08F-C50C-4DA1-9EE9-B476DEC6C394}" type="pres">
      <dgm:prSet presAssocID="{4FBC5AC9-8524-4521-BEDF-380818A23409}" presName="sibTrans" presStyleLbl="sibTrans2D1" presStyleIdx="5" presStyleCnt="8"/>
      <dgm:spPr/>
    </dgm:pt>
    <dgm:pt modelId="{D9E01AAB-B29E-4788-AAE8-5A9C50274731}" type="pres">
      <dgm:prSet presAssocID="{AD4CC903-59F6-4A03-9F47-A27893CDE606}" presName="middleNode" presStyleCnt="0"/>
      <dgm:spPr/>
    </dgm:pt>
    <dgm:pt modelId="{9D35F875-FD78-45D4-A783-B2F938F5B475}" type="pres">
      <dgm:prSet presAssocID="{AD4CC903-59F6-4A03-9F47-A27893CDE606}" presName="padding" presStyleLbl="node1" presStyleIdx="5" presStyleCnt="9"/>
      <dgm:spPr/>
    </dgm:pt>
    <dgm:pt modelId="{9296DC28-0A80-4625-BE9D-486FDD938F39}" type="pres">
      <dgm:prSet presAssocID="{AD4CC903-59F6-4A03-9F47-A27893CDE606}" presName="shape" presStyleLbl="node1" presStyleIdx="6" presStyleCnt="9">
        <dgm:presLayoutVars>
          <dgm:bulletEnabled val="1"/>
        </dgm:presLayoutVars>
      </dgm:prSet>
      <dgm:spPr/>
    </dgm:pt>
    <dgm:pt modelId="{4F78ADCE-BFBC-44AB-B0C5-FDA19C957283}" type="pres">
      <dgm:prSet presAssocID="{0A11C9FD-0E51-4DB5-807F-2B1F9A3E2487}" presName="sibTrans" presStyleLbl="sibTrans2D1" presStyleIdx="6" presStyleCnt="8"/>
      <dgm:spPr/>
    </dgm:pt>
    <dgm:pt modelId="{2B3724F4-CD45-44D5-9ADC-7BA921AAD354}" type="pres">
      <dgm:prSet presAssocID="{DAAE1694-41FA-4FA8-94D9-1A14DD93E72F}" presName="middleNode" presStyleCnt="0"/>
      <dgm:spPr/>
    </dgm:pt>
    <dgm:pt modelId="{20F726DE-FFED-4429-B6C0-9F50C3E7D9B1}" type="pres">
      <dgm:prSet presAssocID="{DAAE1694-41FA-4FA8-94D9-1A14DD93E72F}" presName="padding" presStyleLbl="node1" presStyleIdx="6" presStyleCnt="9"/>
      <dgm:spPr/>
    </dgm:pt>
    <dgm:pt modelId="{E2557344-99C2-4B1E-8193-865C536C7BA4}" type="pres">
      <dgm:prSet presAssocID="{DAAE1694-41FA-4FA8-94D9-1A14DD93E72F}" presName="shape" presStyleLbl="node1" presStyleIdx="7" presStyleCnt="9">
        <dgm:presLayoutVars>
          <dgm:bulletEnabled val="1"/>
        </dgm:presLayoutVars>
      </dgm:prSet>
      <dgm:spPr/>
    </dgm:pt>
    <dgm:pt modelId="{C5AC375C-FC3B-4E12-8FA3-7412B7CCB4DB}" type="pres">
      <dgm:prSet presAssocID="{B256108B-351E-4CA0-9DA3-2431DB77C41B}" presName="sibTrans" presStyleLbl="sibTrans2D1" presStyleIdx="7" presStyleCnt="8"/>
      <dgm:spPr/>
    </dgm:pt>
    <dgm:pt modelId="{4820C9C5-FA5B-4A0E-AE01-1418C543E7E7}" type="pres">
      <dgm:prSet presAssocID="{91A842F9-23C2-4567-84FE-E76268187464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623244B-5CBF-4B50-89A3-94A2395871FD}" type="presOf" srcId="{B256108B-351E-4CA0-9DA3-2431DB77C41B}" destId="{C5AC375C-FC3B-4E12-8FA3-7412B7CCB4DB}" srcOrd="0" destOrd="0" presId="urn:microsoft.com/office/officeart/2005/8/layout/bProcess2"/>
    <dgm:cxn modelId="{76386261-2108-4718-9C1C-2974CD57CAEA}" srcId="{E11DDBCE-917F-43D1-A661-6A1DBE0154F9}" destId="{0E714927-140B-436F-94C2-6ABD4BF0F206}" srcOrd="4" destOrd="0" parTransId="{42A24BB8-0BFA-4CD8-8205-FA7611E600AB}" sibTransId="{BB6DBBD5-60A7-4565-876A-56F8B88939CE}"/>
    <dgm:cxn modelId="{4186A822-35CF-43BC-A2B6-5F574A40AC1B}" srcId="{E11DDBCE-917F-43D1-A661-6A1DBE0154F9}" destId="{805C5590-3557-4795-AEAF-1000061D4182}" srcOrd="3" destOrd="0" parTransId="{048F75FD-C87B-42A3-BA14-A9FB20C06B54}" sibTransId="{E8B179C7-CEBB-4FBB-AB4C-0423C01274E1}"/>
    <dgm:cxn modelId="{EF859051-7ABA-4018-91F5-4BA182679BDD}" type="presOf" srcId="{4FBC5AC9-8524-4521-BEDF-380818A23409}" destId="{75C0F08F-C50C-4DA1-9EE9-B476DEC6C394}" srcOrd="0" destOrd="0" presId="urn:microsoft.com/office/officeart/2005/8/layout/bProcess2"/>
    <dgm:cxn modelId="{2CA7D4BB-4675-431A-95CC-4F8DDE44CB5C}" type="presOf" srcId="{0E714927-140B-436F-94C2-6ABD4BF0F206}" destId="{DA8E54E6-FE32-4460-8D01-03B8A74EDC69}" srcOrd="0" destOrd="0" presId="urn:microsoft.com/office/officeart/2005/8/layout/bProcess2"/>
    <dgm:cxn modelId="{8EAE0C3B-C279-4E45-B2E4-0146EB1F7ED5}" type="presOf" srcId="{E8B179C7-CEBB-4FBB-AB4C-0423C01274E1}" destId="{7C632FA6-6878-45C6-8895-111064844F16}" srcOrd="0" destOrd="0" presId="urn:microsoft.com/office/officeart/2005/8/layout/bProcess2"/>
    <dgm:cxn modelId="{41B5971C-30C3-4CDB-BC6F-B004797F1F45}" type="presOf" srcId="{DAAE1694-41FA-4FA8-94D9-1A14DD93E72F}" destId="{E2557344-99C2-4B1E-8193-865C536C7BA4}" srcOrd="0" destOrd="0" presId="urn:microsoft.com/office/officeart/2005/8/layout/bProcess2"/>
    <dgm:cxn modelId="{875547A9-9DFF-4680-BE6D-D74D3AC1696C}" type="presOf" srcId="{B3F7EB13-BF1F-4E99-B02E-9DD9C913D798}" destId="{5CA74275-F6CA-478D-8CD2-6371F37214D3}" srcOrd="0" destOrd="0" presId="urn:microsoft.com/office/officeart/2005/8/layout/bProcess2"/>
    <dgm:cxn modelId="{AA69480D-6A70-4D3D-A8A4-8E7A46BCA461}" srcId="{E11DDBCE-917F-43D1-A661-6A1DBE0154F9}" destId="{7C254D6A-BD49-43F4-988F-1DC2AED05986}" srcOrd="2" destOrd="0" parTransId="{17686012-4C15-4CB6-87FF-6DB54534AB72}" sibTransId="{B3F7EB13-BF1F-4E99-B02E-9DD9C913D798}"/>
    <dgm:cxn modelId="{4DE6D736-D5C0-4CC5-A629-48D43E15DCDE}" type="presOf" srcId="{805C5590-3557-4795-AEAF-1000061D4182}" destId="{EE583984-B334-4B20-BC4A-DED47E62F6B3}" srcOrd="0" destOrd="0" presId="urn:microsoft.com/office/officeart/2005/8/layout/bProcess2"/>
    <dgm:cxn modelId="{2217FE3E-0F0B-4DDB-8905-C7EAAB005E5C}" type="presOf" srcId="{AD4CC903-59F6-4A03-9F47-A27893CDE606}" destId="{9296DC28-0A80-4625-BE9D-486FDD938F39}" srcOrd="0" destOrd="0" presId="urn:microsoft.com/office/officeart/2005/8/layout/bProcess2"/>
    <dgm:cxn modelId="{E515B726-E29A-491E-9385-86E9900F8D88}" srcId="{E11DDBCE-917F-43D1-A661-6A1DBE0154F9}" destId="{52E167E6-1DD8-4A79-8F39-43E220F6618D}" srcOrd="1" destOrd="0" parTransId="{83EC4526-651C-4748-9B66-C3CC9E133D7E}" sibTransId="{E8D4F528-8E75-4691-9D5D-0DC62EF3505A}"/>
    <dgm:cxn modelId="{47373D4D-92F1-43BF-81B5-902722ED84EF}" type="presOf" srcId="{6062BD1F-8F65-41E5-9235-C24F8A768F8B}" destId="{825795EB-5F8E-49A7-BE92-C764486AC59A}" srcOrd="0" destOrd="0" presId="urn:microsoft.com/office/officeart/2005/8/layout/bProcess2"/>
    <dgm:cxn modelId="{FB55D2B2-BF3B-4F57-B102-B815BEF7E796}" srcId="{E11DDBCE-917F-43D1-A661-6A1DBE0154F9}" destId="{813AC2AC-BB11-4CC3-BA8A-ACD6684CFBAE}" srcOrd="0" destOrd="0" parTransId="{1E5DBF2B-B147-4F41-B57A-C5BE92AFAE2F}" sibTransId="{6062BD1F-8F65-41E5-9235-C24F8A768F8B}"/>
    <dgm:cxn modelId="{A2E8AC4F-22BA-4453-9719-FDB9090C632C}" type="presOf" srcId="{52E167E6-1DD8-4A79-8F39-43E220F6618D}" destId="{30CCB4A8-E941-444C-AF77-66E549592646}" srcOrd="0" destOrd="0" presId="urn:microsoft.com/office/officeart/2005/8/layout/bProcess2"/>
    <dgm:cxn modelId="{AC41690A-74E3-44C8-A2EE-0359D69DD706}" type="presOf" srcId="{E11DDBCE-917F-43D1-A661-6A1DBE0154F9}" destId="{E7167F64-DBD0-4DCB-84E3-7BA42B0EB577}" srcOrd="0" destOrd="0" presId="urn:microsoft.com/office/officeart/2005/8/layout/bProcess2"/>
    <dgm:cxn modelId="{31BFF3F4-CF40-4718-B0E9-D93755B6195D}" srcId="{E11DDBCE-917F-43D1-A661-6A1DBE0154F9}" destId="{91A842F9-23C2-4567-84FE-E76268187464}" srcOrd="8" destOrd="0" parTransId="{BF7C2DCF-8C1A-467C-9630-800391C82ACB}" sibTransId="{7A2EC810-B572-4021-BB5E-3FEEF510C2A9}"/>
    <dgm:cxn modelId="{8744A44F-9354-4A72-83D3-97AF441FF6CA}" type="presOf" srcId="{813AC2AC-BB11-4CC3-BA8A-ACD6684CFBAE}" destId="{A4D036E9-B064-4DE6-9D9C-64FA1FD8C124}" srcOrd="0" destOrd="0" presId="urn:microsoft.com/office/officeart/2005/8/layout/bProcess2"/>
    <dgm:cxn modelId="{AC43DFC8-2819-4018-B042-03E0B21E359A}" srcId="{E11DDBCE-917F-43D1-A661-6A1DBE0154F9}" destId="{02921B2E-33B8-4B71-AE46-2983DE14D439}" srcOrd="5" destOrd="0" parTransId="{9BC2FE75-C212-4C3F-BC5C-CFD54E4BC36F}" sibTransId="{4FBC5AC9-8524-4521-BEDF-380818A23409}"/>
    <dgm:cxn modelId="{6A75FBBD-3DBD-4086-8C83-4F12F4F32537}" type="presOf" srcId="{7C254D6A-BD49-43F4-988F-1DC2AED05986}" destId="{FF223EB9-2E50-4B94-85AD-A5B7E3DE5D90}" srcOrd="0" destOrd="0" presId="urn:microsoft.com/office/officeart/2005/8/layout/bProcess2"/>
    <dgm:cxn modelId="{2A3D0E8F-471A-4EDA-9129-BDA1CCD05F93}" type="presOf" srcId="{02921B2E-33B8-4B71-AE46-2983DE14D439}" destId="{D759DF55-FC7E-4E47-8629-A24214173339}" srcOrd="0" destOrd="0" presId="urn:microsoft.com/office/officeart/2005/8/layout/bProcess2"/>
    <dgm:cxn modelId="{7A7ACAD7-2B86-44CB-A244-D2043A4E87FB}" srcId="{E11DDBCE-917F-43D1-A661-6A1DBE0154F9}" destId="{DAAE1694-41FA-4FA8-94D9-1A14DD93E72F}" srcOrd="7" destOrd="0" parTransId="{4066621C-9817-46A2-9BA0-5215873D614E}" sibTransId="{B256108B-351E-4CA0-9DA3-2431DB77C41B}"/>
    <dgm:cxn modelId="{CBBA4199-29AA-4C21-A5D1-68E54C18A0FE}" type="presOf" srcId="{E8D4F528-8E75-4691-9D5D-0DC62EF3505A}" destId="{7AA490E6-08C8-4C9B-8C8E-394D138280AD}" srcOrd="0" destOrd="0" presId="urn:microsoft.com/office/officeart/2005/8/layout/bProcess2"/>
    <dgm:cxn modelId="{D6920852-7891-48EA-9668-99964EDF93F3}" srcId="{E11DDBCE-917F-43D1-A661-6A1DBE0154F9}" destId="{AD4CC903-59F6-4A03-9F47-A27893CDE606}" srcOrd="6" destOrd="0" parTransId="{3A5D3789-2F67-4F00-BC68-933119C90434}" sibTransId="{0A11C9FD-0E51-4DB5-807F-2B1F9A3E2487}"/>
    <dgm:cxn modelId="{74D4D967-CEEB-4D97-ABB0-441AAB584761}" type="presOf" srcId="{91A842F9-23C2-4567-84FE-E76268187464}" destId="{4820C9C5-FA5B-4A0E-AE01-1418C543E7E7}" srcOrd="0" destOrd="0" presId="urn:microsoft.com/office/officeart/2005/8/layout/bProcess2"/>
    <dgm:cxn modelId="{CD1682CB-3922-439D-ACFF-5A27C6CF3001}" type="presOf" srcId="{BB6DBBD5-60A7-4565-876A-56F8B88939CE}" destId="{E8B8E461-58F1-4734-A827-38317FF97F6F}" srcOrd="0" destOrd="0" presId="urn:microsoft.com/office/officeart/2005/8/layout/bProcess2"/>
    <dgm:cxn modelId="{7645F47B-E965-45DD-A1B6-7FB49FD1DC75}" type="presOf" srcId="{0A11C9FD-0E51-4DB5-807F-2B1F9A3E2487}" destId="{4F78ADCE-BFBC-44AB-B0C5-FDA19C957283}" srcOrd="0" destOrd="0" presId="urn:microsoft.com/office/officeart/2005/8/layout/bProcess2"/>
    <dgm:cxn modelId="{C75B52DF-DE37-474A-85CD-4A6EF7115CEB}" type="presParOf" srcId="{E7167F64-DBD0-4DCB-84E3-7BA42B0EB577}" destId="{A4D036E9-B064-4DE6-9D9C-64FA1FD8C124}" srcOrd="0" destOrd="0" presId="urn:microsoft.com/office/officeart/2005/8/layout/bProcess2"/>
    <dgm:cxn modelId="{B73298AE-23B3-473D-9449-B4C65105CD79}" type="presParOf" srcId="{E7167F64-DBD0-4DCB-84E3-7BA42B0EB577}" destId="{825795EB-5F8E-49A7-BE92-C764486AC59A}" srcOrd="1" destOrd="0" presId="urn:microsoft.com/office/officeart/2005/8/layout/bProcess2"/>
    <dgm:cxn modelId="{B0B2E2A4-61CD-4D09-864E-EC61EB162B19}" type="presParOf" srcId="{E7167F64-DBD0-4DCB-84E3-7BA42B0EB577}" destId="{975C280E-CAC3-4880-A6ED-7B15657CD7AD}" srcOrd="2" destOrd="0" presId="urn:microsoft.com/office/officeart/2005/8/layout/bProcess2"/>
    <dgm:cxn modelId="{2C230774-8D19-453B-AC77-F341B0DC2B4F}" type="presParOf" srcId="{975C280E-CAC3-4880-A6ED-7B15657CD7AD}" destId="{FBE29703-8C4C-4FCA-AE7C-C4146045B779}" srcOrd="0" destOrd="0" presId="urn:microsoft.com/office/officeart/2005/8/layout/bProcess2"/>
    <dgm:cxn modelId="{2333B101-8CDC-44A3-B687-35E17AC3136F}" type="presParOf" srcId="{975C280E-CAC3-4880-A6ED-7B15657CD7AD}" destId="{30CCB4A8-E941-444C-AF77-66E549592646}" srcOrd="1" destOrd="0" presId="urn:microsoft.com/office/officeart/2005/8/layout/bProcess2"/>
    <dgm:cxn modelId="{5F8D7071-1882-4C4E-B602-437C91D6196E}" type="presParOf" srcId="{E7167F64-DBD0-4DCB-84E3-7BA42B0EB577}" destId="{7AA490E6-08C8-4C9B-8C8E-394D138280AD}" srcOrd="3" destOrd="0" presId="urn:microsoft.com/office/officeart/2005/8/layout/bProcess2"/>
    <dgm:cxn modelId="{12AA8892-7E9A-4E9D-BAA1-2ECA23AD53AC}" type="presParOf" srcId="{E7167F64-DBD0-4DCB-84E3-7BA42B0EB577}" destId="{195ED45F-E65C-412F-847A-CD0067E230A5}" srcOrd="4" destOrd="0" presId="urn:microsoft.com/office/officeart/2005/8/layout/bProcess2"/>
    <dgm:cxn modelId="{A3C37350-C63A-4F06-BE39-C1CDBE907336}" type="presParOf" srcId="{195ED45F-E65C-412F-847A-CD0067E230A5}" destId="{8094C7EA-1E3C-4CDC-AF1A-6A8E5ADA40F8}" srcOrd="0" destOrd="0" presId="urn:microsoft.com/office/officeart/2005/8/layout/bProcess2"/>
    <dgm:cxn modelId="{738D6C70-78F0-42FD-9E00-1D5F89EEA547}" type="presParOf" srcId="{195ED45F-E65C-412F-847A-CD0067E230A5}" destId="{FF223EB9-2E50-4B94-85AD-A5B7E3DE5D90}" srcOrd="1" destOrd="0" presId="urn:microsoft.com/office/officeart/2005/8/layout/bProcess2"/>
    <dgm:cxn modelId="{77FD15F3-600F-4254-B83B-6407FD0AB1AE}" type="presParOf" srcId="{E7167F64-DBD0-4DCB-84E3-7BA42B0EB577}" destId="{5CA74275-F6CA-478D-8CD2-6371F37214D3}" srcOrd="5" destOrd="0" presId="urn:microsoft.com/office/officeart/2005/8/layout/bProcess2"/>
    <dgm:cxn modelId="{A6C49C2C-9603-45EB-867B-5E73C9768B55}" type="presParOf" srcId="{E7167F64-DBD0-4DCB-84E3-7BA42B0EB577}" destId="{C390A79E-33A8-43EA-9917-8C5242F799F1}" srcOrd="6" destOrd="0" presId="urn:microsoft.com/office/officeart/2005/8/layout/bProcess2"/>
    <dgm:cxn modelId="{6A29F574-879F-451F-B6F0-EBF19AD838CA}" type="presParOf" srcId="{C390A79E-33A8-43EA-9917-8C5242F799F1}" destId="{B700CCF4-1136-47C8-933F-53FDAE4D5EDB}" srcOrd="0" destOrd="0" presId="urn:microsoft.com/office/officeart/2005/8/layout/bProcess2"/>
    <dgm:cxn modelId="{AE67BCBB-EB74-493F-9611-BC6CF14A3E3B}" type="presParOf" srcId="{C390A79E-33A8-43EA-9917-8C5242F799F1}" destId="{EE583984-B334-4B20-BC4A-DED47E62F6B3}" srcOrd="1" destOrd="0" presId="urn:microsoft.com/office/officeart/2005/8/layout/bProcess2"/>
    <dgm:cxn modelId="{4422526F-DB69-467A-AFBD-21F618677E77}" type="presParOf" srcId="{E7167F64-DBD0-4DCB-84E3-7BA42B0EB577}" destId="{7C632FA6-6878-45C6-8895-111064844F16}" srcOrd="7" destOrd="0" presId="urn:microsoft.com/office/officeart/2005/8/layout/bProcess2"/>
    <dgm:cxn modelId="{98DF5FBC-2BB4-4446-8E9C-6E2F3709C9DA}" type="presParOf" srcId="{E7167F64-DBD0-4DCB-84E3-7BA42B0EB577}" destId="{1B975F09-0927-4648-A760-9AA02DEA061E}" srcOrd="8" destOrd="0" presId="urn:microsoft.com/office/officeart/2005/8/layout/bProcess2"/>
    <dgm:cxn modelId="{C6F6D238-A026-44B6-90A9-9B1A17D3A981}" type="presParOf" srcId="{1B975F09-0927-4648-A760-9AA02DEA061E}" destId="{741B1DF1-33EC-4AF6-8ADF-5E8D177C5F1B}" srcOrd="0" destOrd="0" presId="urn:microsoft.com/office/officeart/2005/8/layout/bProcess2"/>
    <dgm:cxn modelId="{6DF61E90-4F70-40AB-AAAD-E875FBA32C42}" type="presParOf" srcId="{1B975F09-0927-4648-A760-9AA02DEA061E}" destId="{DA8E54E6-FE32-4460-8D01-03B8A74EDC69}" srcOrd="1" destOrd="0" presId="urn:microsoft.com/office/officeart/2005/8/layout/bProcess2"/>
    <dgm:cxn modelId="{A970C9BE-C9FD-42D5-9E3F-4612D31B18D1}" type="presParOf" srcId="{E7167F64-DBD0-4DCB-84E3-7BA42B0EB577}" destId="{E8B8E461-58F1-4734-A827-38317FF97F6F}" srcOrd="9" destOrd="0" presId="urn:microsoft.com/office/officeart/2005/8/layout/bProcess2"/>
    <dgm:cxn modelId="{E3255127-08D3-44FA-8B2F-AF7A33AE2528}" type="presParOf" srcId="{E7167F64-DBD0-4DCB-84E3-7BA42B0EB577}" destId="{D1CCC917-3745-4D3A-8D0B-D4EC56DEFD4A}" srcOrd="10" destOrd="0" presId="urn:microsoft.com/office/officeart/2005/8/layout/bProcess2"/>
    <dgm:cxn modelId="{4A82031F-51D7-4EA7-B56F-378FC7998636}" type="presParOf" srcId="{D1CCC917-3745-4D3A-8D0B-D4EC56DEFD4A}" destId="{8A534AAB-B67B-4951-8635-00335E113435}" srcOrd="0" destOrd="0" presId="urn:microsoft.com/office/officeart/2005/8/layout/bProcess2"/>
    <dgm:cxn modelId="{00A4ED8E-31A7-4BEF-A099-022DB9B7E5DB}" type="presParOf" srcId="{D1CCC917-3745-4D3A-8D0B-D4EC56DEFD4A}" destId="{D759DF55-FC7E-4E47-8629-A24214173339}" srcOrd="1" destOrd="0" presId="urn:microsoft.com/office/officeart/2005/8/layout/bProcess2"/>
    <dgm:cxn modelId="{8E78A159-93D2-4B2B-8B4B-28D87E7424CE}" type="presParOf" srcId="{E7167F64-DBD0-4DCB-84E3-7BA42B0EB577}" destId="{75C0F08F-C50C-4DA1-9EE9-B476DEC6C394}" srcOrd="11" destOrd="0" presId="urn:microsoft.com/office/officeart/2005/8/layout/bProcess2"/>
    <dgm:cxn modelId="{64D14A6F-F8D6-434C-9734-CBD4266F45F8}" type="presParOf" srcId="{E7167F64-DBD0-4DCB-84E3-7BA42B0EB577}" destId="{D9E01AAB-B29E-4788-AAE8-5A9C50274731}" srcOrd="12" destOrd="0" presId="urn:microsoft.com/office/officeart/2005/8/layout/bProcess2"/>
    <dgm:cxn modelId="{F0751614-1BBE-41BD-BB86-7D654D6D65B8}" type="presParOf" srcId="{D9E01AAB-B29E-4788-AAE8-5A9C50274731}" destId="{9D35F875-FD78-45D4-A783-B2F938F5B475}" srcOrd="0" destOrd="0" presId="urn:microsoft.com/office/officeart/2005/8/layout/bProcess2"/>
    <dgm:cxn modelId="{C82E743A-5A86-4DDF-B905-B6A8D87C1D21}" type="presParOf" srcId="{D9E01AAB-B29E-4788-AAE8-5A9C50274731}" destId="{9296DC28-0A80-4625-BE9D-486FDD938F39}" srcOrd="1" destOrd="0" presId="urn:microsoft.com/office/officeart/2005/8/layout/bProcess2"/>
    <dgm:cxn modelId="{F812072C-43E5-4005-A5F6-886E91A14556}" type="presParOf" srcId="{E7167F64-DBD0-4DCB-84E3-7BA42B0EB577}" destId="{4F78ADCE-BFBC-44AB-B0C5-FDA19C957283}" srcOrd="13" destOrd="0" presId="urn:microsoft.com/office/officeart/2005/8/layout/bProcess2"/>
    <dgm:cxn modelId="{A4BD9630-8EFD-4B2F-9D4E-B930F4F06E1D}" type="presParOf" srcId="{E7167F64-DBD0-4DCB-84E3-7BA42B0EB577}" destId="{2B3724F4-CD45-44D5-9ADC-7BA921AAD354}" srcOrd="14" destOrd="0" presId="urn:microsoft.com/office/officeart/2005/8/layout/bProcess2"/>
    <dgm:cxn modelId="{33638BB6-212B-4509-84E9-E7E3E1B29280}" type="presParOf" srcId="{2B3724F4-CD45-44D5-9ADC-7BA921AAD354}" destId="{20F726DE-FFED-4429-B6C0-9F50C3E7D9B1}" srcOrd="0" destOrd="0" presId="urn:microsoft.com/office/officeart/2005/8/layout/bProcess2"/>
    <dgm:cxn modelId="{BD811630-5C65-4CE7-B7EE-B292A832C9EB}" type="presParOf" srcId="{2B3724F4-CD45-44D5-9ADC-7BA921AAD354}" destId="{E2557344-99C2-4B1E-8193-865C536C7BA4}" srcOrd="1" destOrd="0" presId="urn:microsoft.com/office/officeart/2005/8/layout/bProcess2"/>
    <dgm:cxn modelId="{F8880825-949A-48DF-970D-60A3278E4BD4}" type="presParOf" srcId="{E7167F64-DBD0-4DCB-84E3-7BA42B0EB577}" destId="{C5AC375C-FC3B-4E12-8FA3-7412B7CCB4DB}" srcOrd="15" destOrd="0" presId="urn:microsoft.com/office/officeart/2005/8/layout/bProcess2"/>
    <dgm:cxn modelId="{D1E0293A-FE04-4ACE-9318-D39EF4CB6FCB}" type="presParOf" srcId="{E7167F64-DBD0-4DCB-84E3-7BA42B0EB577}" destId="{4820C9C5-FA5B-4A0E-AE01-1418C543E7E7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6CE02B-F95D-42A6-B11F-9B6152DCA08C}" type="doc">
      <dgm:prSet loTypeId="urn:microsoft.com/office/officeart/2011/layout/ConvergingTex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40A5C6C-7CEE-4740-9865-F8E0E996558F}">
      <dgm:prSet phldrT="[Testo]"/>
      <dgm:spPr/>
      <dgm:t>
        <a:bodyPr/>
        <a:lstStyle/>
        <a:p>
          <a:r>
            <a:rPr lang="it-IT" dirty="0" smtClean="0"/>
            <a:t>definizione</a:t>
          </a:r>
          <a:endParaRPr lang="it-IT" dirty="0"/>
        </a:p>
      </dgm:t>
    </dgm:pt>
    <dgm:pt modelId="{BA83CB77-3B40-4017-A55A-4F6ACA101FA4}" type="parTrans" cxnId="{870CA6F6-2DC0-4146-A2BB-00EFC42BAFE4}">
      <dgm:prSet/>
      <dgm:spPr/>
      <dgm:t>
        <a:bodyPr/>
        <a:lstStyle/>
        <a:p>
          <a:endParaRPr lang="it-IT"/>
        </a:p>
      </dgm:t>
    </dgm:pt>
    <dgm:pt modelId="{57D13D52-465F-4E4C-AE85-5A5C50F7A8AD}" type="sibTrans" cxnId="{870CA6F6-2DC0-4146-A2BB-00EFC42BAFE4}">
      <dgm:prSet/>
      <dgm:spPr/>
      <dgm:t>
        <a:bodyPr/>
        <a:lstStyle/>
        <a:p>
          <a:endParaRPr lang="it-IT"/>
        </a:p>
      </dgm:t>
    </dgm:pt>
    <dgm:pt modelId="{6E6731E9-60B1-471C-A8BE-B5232257A19D}">
      <dgm:prSet phldrT="[Testo]"/>
      <dgm:spPr/>
      <dgm:t>
        <a:bodyPr/>
        <a:lstStyle/>
        <a:p>
          <a:r>
            <a:rPr lang="it-IT" dirty="0" smtClean="0"/>
            <a:t>a</a:t>
          </a:r>
          <a:endParaRPr lang="it-IT" dirty="0"/>
        </a:p>
      </dgm:t>
    </dgm:pt>
    <dgm:pt modelId="{C4E4F22C-5162-44A2-94AB-E41413B1A10D}" type="parTrans" cxnId="{7D3CCAEA-D005-4968-9E73-1B5E8E020D35}">
      <dgm:prSet/>
      <dgm:spPr/>
      <dgm:t>
        <a:bodyPr/>
        <a:lstStyle/>
        <a:p>
          <a:endParaRPr lang="it-IT"/>
        </a:p>
      </dgm:t>
    </dgm:pt>
    <dgm:pt modelId="{F1366B6F-2CB4-4264-BF0C-3F7B4329CD47}" type="sibTrans" cxnId="{7D3CCAEA-D005-4968-9E73-1B5E8E020D35}">
      <dgm:prSet/>
      <dgm:spPr/>
      <dgm:t>
        <a:bodyPr/>
        <a:lstStyle/>
        <a:p>
          <a:endParaRPr lang="it-IT"/>
        </a:p>
      </dgm:t>
    </dgm:pt>
    <dgm:pt modelId="{C09B3690-75C5-496E-AFB2-DA2D82CCE321}">
      <dgm:prSet phldrT="[Testo]"/>
      <dgm:spPr/>
      <dgm:t>
        <a:bodyPr/>
        <a:lstStyle/>
        <a:p>
          <a:r>
            <a:rPr lang="it-IT" dirty="0" smtClean="0"/>
            <a:t>b</a:t>
          </a:r>
          <a:endParaRPr lang="it-IT" dirty="0"/>
        </a:p>
      </dgm:t>
    </dgm:pt>
    <dgm:pt modelId="{5BB50905-B4B2-465E-BA31-437A7C953BF2}" type="parTrans" cxnId="{56F567BB-657D-4601-9524-93FBE6CE867C}">
      <dgm:prSet/>
      <dgm:spPr/>
      <dgm:t>
        <a:bodyPr/>
        <a:lstStyle/>
        <a:p>
          <a:endParaRPr lang="it-IT"/>
        </a:p>
      </dgm:t>
    </dgm:pt>
    <dgm:pt modelId="{86FE9542-186A-46BC-BC01-25499D2F780B}" type="sibTrans" cxnId="{56F567BB-657D-4601-9524-93FBE6CE867C}">
      <dgm:prSet/>
      <dgm:spPr/>
      <dgm:t>
        <a:bodyPr/>
        <a:lstStyle/>
        <a:p>
          <a:endParaRPr lang="it-IT"/>
        </a:p>
      </dgm:t>
    </dgm:pt>
    <dgm:pt modelId="{0D5959F9-9A4C-4D18-A058-931B936FCC40}">
      <dgm:prSet phldrT="[Testo]"/>
      <dgm:spPr/>
      <dgm:t>
        <a:bodyPr/>
        <a:lstStyle/>
        <a:p>
          <a:r>
            <a:rPr lang="it-IT" dirty="0" smtClean="0"/>
            <a:t>c</a:t>
          </a:r>
          <a:endParaRPr lang="it-IT" dirty="0"/>
        </a:p>
      </dgm:t>
    </dgm:pt>
    <dgm:pt modelId="{9B282003-DFE3-4A11-889D-FB9657C4F264}" type="parTrans" cxnId="{ED1BA2FA-977D-45FD-85B2-D934800173FB}">
      <dgm:prSet/>
      <dgm:spPr/>
      <dgm:t>
        <a:bodyPr/>
        <a:lstStyle/>
        <a:p>
          <a:endParaRPr lang="it-IT"/>
        </a:p>
      </dgm:t>
    </dgm:pt>
    <dgm:pt modelId="{C2C14908-C682-4936-A26E-3B85A40BA397}" type="sibTrans" cxnId="{ED1BA2FA-977D-45FD-85B2-D934800173FB}">
      <dgm:prSet/>
      <dgm:spPr/>
      <dgm:t>
        <a:bodyPr/>
        <a:lstStyle/>
        <a:p>
          <a:endParaRPr lang="it-IT"/>
        </a:p>
      </dgm:t>
    </dgm:pt>
    <dgm:pt modelId="{3F52B4B2-909E-4BB4-BFD6-DEBBEA802401}" type="pres">
      <dgm:prSet presAssocID="{9C6CE02B-F95D-42A6-B11F-9B6152DCA08C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B3E15D50-8CC8-4180-8DB7-5E1EE995BB0D}" type="pres">
      <dgm:prSet presAssocID="{740A5C6C-7CEE-4740-9865-F8E0E996558F}" presName="composite" presStyleCnt="0"/>
      <dgm:spPr/>
    </dgm:pt>
    <dgm:pt modelId="{D7DB56D0-9796-466E-B1FD-E523A265E77B}" type="pres">
      <dgm:prSet presAssocID="{740A5C6C-7CEE-4740-9865-F8E0E996558F}" presName="ParentAccent1" presStyleLbl="alignNode1" presStyleIdx="0" presStyleCnt="34"/>
      <dgm:spPr/>
    </dgm:pt>
    <dgm:pt modelId="{75DE9E65-F186-481E-BC93-68E46AA444B3}" type="pres">
      <dgm:prSet presAssocID="{740A5C6C-7CEE-4740-9865-F8E0E996558F}" presName="ParentAccent2" presStyleLbl="alignNode1" presStyleIdx="1" presStyleCnt="34"/>
      <dgm:spPr/>
    </dgm:pt>
    <dgm:pt modelId="{D22CF9F3-5D66-4FAF-9C62-67D630B6CDD6}" type="pres">
      <dgm:prSet presAssocID="{740A5C6C-7CEE-4740-9865-F8E0E996558F}" presName="ParentAccent3" presStyleLbl="alignNode1" presStyleIdx="2" presStyleCnt="34"/>
      <dgm:spPr/>
    </dgm:pt>
    <dgm:pt modelId="{01A44460-6126-41AE-8CF9-3BB7822C5A36}" type="pres">
      <dgm:prSet presAssocID="{740A5C6C-7CEE-4740-9865-F8E0E996558F}" presName="ParentAccent4" presStyleLbl="alignNode1" presStyleIdx="3" presStyleCnt="34"/>
      <dgm:spPr/>
    </dgm:pt>
    <dgm:pt modelId="{2B4A46E9-6DE6-469D-AA04-2824B0F71BAE}" type="pres">
      <dgm:prSet presAssocID="{740A5C6C-7CEE-4740-9865-F8E0E996558F}" presName="ParentAccent5" presStyleLbl="alignNode1" presStyleIdx="4" presStyleCnt="34"/>
      <dgm:spPr/>
    </dgm:pt>
    <dgm:pt modelId="{92211E6B-2479-423A-B120-B2E8B9226E15}" type="pres">
      <dgm:prSet presAssocID="{740A5C6C-7CEE-4740-9865-F8E0E996558F}" presName="ParentAccent6" presStyleLbl="alignNode1" presStyleIdx="5" presStyleCnt="34"/>
      <dgm:spPr/>
    </dgm:pt>
    <dgm:pt modelId="{D74ECD22-7F1A-4A9F-9589-5C81C96ADBF9}" type="pres">
      <dgm:prSet presAssocID="{740A5C6C-7CEE-4740-9865-F8E0E996558F}" presName="ParentAccent7" presStyleLbl="alignNode1" presStyleIdx="6" presStyleCnt="34"/>
      <dgm:spPr/>
    </dgm:pt>
    <dgm:pt modelId="{1CA9E5DD-44DF-4BAF-804A-F939AB6B2D41}" type="pres">
      <dgm:prSet presAssocID="{740A5C6C-7CEE-4740-9865-F8E0E996558F}" presName="ParentAccent8" presStyleLbl="alignNode1" presStyleIdx="7" presStyleCnt="34"/>
      <dgm:spPr/>
    </dgm:pt>
    <dgm:pt modelId="{BC5DE961-63DB-4B88-9A16-0071040D1E62}" type="pres">
      <dgm:prSet presAssocID="{740A5C6C-7CEE-4740-9865-F8E0E996558F}" presName="ParentAccent9" presStyleLbl="alignNode1" presStyleIdx="8" presStyleCnt="34"/>
      <dgm:spPr/>
    </dgm:pt>
    <dgm:pt modelId="{31948336-0896-43F0-BEA4-43BB77FD5C34}" type="pres">
      <dgm:prSet presAssocID="{740A5C6C-7CEE-4740-9865-F8E0E996558F}" presName="ParentAccent10" presStyleLbl="alignNode1" presStyleIdx="9" presStyleCnt="34"/>
      <dgm:spPr/>
    </dgm:pt>
    <dgm:pt modelId="{7A290EE6-89C3-4D6B-A647-A9E16C8FA14C}" type="pres">
      <dgm:prSet presAssocID="{740A5C6C-7CEE-4740-9865-F8E0E996558F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ED823F-B640-48EB-B418-A0D5F67D81C7}" type="pres">
      <dgm:prSet presAssocID="{6E6731E9-60B1-471C-A8BE-B5232257A19D}" presName="Child1Accent1" presStyleLbl="alignNode1" presStyleIdx="11" presStyleCnt="34"/>
      <dgm:spPr/>
    </dgm:pt>
    <dgm:pt modelId="{E2D9506F-302E-4C34-ABD3-EABA5517F6FB}" type="pres">
      <dgm:prSet presAssocID="{6E6731E9-60B1-471C-A8BE-B5232257A19D}" presName="Child1Accent2" presStyleLbl="alignNode1" presStyleIdx="12" presStyleCnt="34"/>
      <dgm:spPr/>
    </dgm:pt>
    <dgm:pt modelId="{D946F729-0049-46F1-906C-6DE19374AE37}" type="pres">
      <dgm:prSet presAssocID="{6E6731E9-60B1-471C-A8BE-B5232257A19D}" presName="Child1Accent3" presStyleLbl="alignNode1" presStyleIdx="13" presStyleCnt="34"/>
      <dgm:spPr/>
    </dgm:pt>
    <dgm:pt modelId="{E5F3C7B2-C40B-4262-96C5-5C92AD11F30E}" type="pres">
      <dgm:prSet presAssocID="{6E6731E9-60B1-471C-A8BE-B5232257A19D}" presName="Child1Accent4" presStyleLbl="alignNode1" presStyleIdx="14" presStyleCnt="34"/>
      <dgm:spPr/>
    </dgm:pt>
    <dgm:pt modelId="{266173F7-001C-4793-8FBF-AA8DDC993D85}" type="pres">
      <dgm:prSet presAssocID="{6E6731E9-60B1-471C-A8BE-B5232257A19D}" presName="Child1Accent5" presStyleLbl="alignNode1" presStyleIdx="15" presStyleCnt="34"/>
      <dgm:spPr/>
    </dgm:pt>
    <dgm:pt modelId="{F8789325-2414-444F-AA3C-BA86973352A4}" type="pres">
      <dgm:prSet presAssocID="{6E6731E9-60B1-471C-A8BE-B5232257A19D}" presName="Child1Accent6" presStyleLbl="alignNode1" presStyleIdx="16" presStyleCnt="34"/>
      <dgm:spPr/>
    </dgm:pt>
    <dgm:pt modelId="{1E070AAF-0C04-4960-9852-FD9E87A2204F}" type="pres">
      <dgm:prSet presAssocID="{6E6731E9-60B1-471C-A8BE-B5232257A19D}" presName="Child1Accent7" presStyleLbl="alignNode1" presStyleIdx="17" presStyleCnt="34"/>
      <dgm:spPr/>
    </dgm:pt>
    <dgm:pt modelId="{E75C6DD7-54DA-4757-969B-94395AD01DD5}" type="pres">
      <dgm:prSet presAssocID="{6E6731E9-60B1-471C-A8BE-B5232257A19D}" presName="Child1Accent8" presStyleLbl="alignNode1" presStyleIdx="18" presStyleCnt="34"/>
      <dgm:spPr/>
    </dgm:pt>
    <dgm:pt modelId="{AA647BD2-A9C8-4448-8E93-1FB85FED94D2}" type="pres">
      <dgm:prSet presAssocID="{6E6731E9-60B1-471C-A8BE-B5232257A19D}" presName="Child1Accent9" presStyleLbl="alignNode1" presStyleIdx="19" presStyleCnt="34"/>
      <dgm:spPr/>
    </dgm:pt>
    <dgm:pt modelId="{77A7FCE1-ACE6-417A-BBF4-7A27DE2D030A}" type="pres">
      <dgm:prSet presAssocID="{6E6731E9-60B1-471C-A8BE-B5232257A19D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87EEAE-C51D-4A6E-B5D0-F30B326AC0D8}" type="pres">
      <dgm:prSet presAssocID="{C09B3690-75C5-496E-AFB2-DA2D82CCE321}" presName="Child2Accent1" presStyleLbl="alignNode1" presStyleIdx="20" presStyleCnt="34"/>
      <dgm:spPr/>
    </dgm:pt>
    <dgm:pt modelId="{9B526ADB-36B3-44E5-85AE-3F991B829D7A}" type="pres">
      <dgm:prSet presAssocID="{C09B3690-75C5-496E-AFB2-DA2D82CCE321}" presName="Child2Accent2" presStyleLbl="alignNode1" presStyleIdx="21" presStyleCnt="34"/>
      <dgm:spPr/>
    </dgm:pt>
    <dgm:pt modelId="{B8CD25D2-CCEF-4089-9E8A-C1F62810D67C}" type="pres">
      <dgm:prSet presAssocID="{C09B3690-75C5-496E-AFB2-DA2D82CCE321}" presName="Child2Accent3" presStyleLbl="alignNode1" presStyleIdx="22" presStyleCnt="34"/>
      <dgm:spPr/>
    </dgm:pt>
    <dgm:pt modelId="{507E065B-C9F1-485C-8BFB-484E3B154E67}" type="pres">
      <dgm:prSet presAssocID="{C09B3690-75C5-496E-AFB2-DA2D82CCE321}" presName="Child2Accent4" presStyleLbl="alignNode1" presStyleIdx="23" presStyleCnt="34"/>
      <dgm:spPr/>
    </dgm:pt>
    <dgm:pt modelId="{A8AD58BE-B29D-4903-BC22-9CE491334030}" type="pres">
      <dgm:prSet presAssocID="{C09B3690-75C5-496E-AFB2-DA2D82CCE321}" presName="Child2Accent5" presStyleLbl="alignNode1" presStyleIdx="24" presStyleCnt="34"/>
      <dgm:spPr/>
    </dgm:pt>
    <dgm:pt modelId="{9C22D06B-A055-44BD-9675-4977B0C02DB7}" type="pres">
      <dgm:prSet presAssocID="{C09B3690-75C5-496E-AFB2-DA2D82CCE321}" presName="Child2Accent6" presStyleLbl="alignNode1" presStyleIdx="25" presStyleCnt="34"/>
      <dgm:spPr/>
    </dgm:pt>
    <dgm:pt modelId="{B22C76B5-B4DE-4395-99E2-71F6984A9D39}" type="pres">
      <dgm:prSet presAssocID="{C09B3690-75C5-496E-AFB2-DA2D82CCE321}" presName="Child2Accent7" presStyleLbl="alignNode1" presStyleIdx="26" presStyleCnt="34"/>
      <dgm:spPr/>
    </dgm:pt>
    <dgm:pt modelId="{E9620700-0832-4469-8DEF-A47696E581F0}" type="pres">
      <dgm:prSet presAssocID="{C09B3690-75C5-496E-AFB2-DA2D82CCE321}" presName="Child2" presStyleLbl="revTx" presStyleIdx="1" presStyleCnt="3">
        <dgm:presLayoutVars>
          <dgm:chMax/>
          <dgm:chPref val="0"/>
          <dgm:bulletEnabled val="1"/>
        </dgm:presLayoutVars>
      </dgm:prSet>
      <dgm:spPr/>
    </dgm:pt>
    <dgm:pt modelId="{6168BC2E-0A54-4D1A-9A3D-E9BAD1EAB90D}" type="pres">
      <dgm:prSet presAssocID="{0D5959F9-9A4C-4D18-A058-931B936FCC40}" presName="Child3Accent1" presStyleLbl="alignNode1" presStyleIdx="27" presStyleCnt="34"/>
      <dgm:spPr/>
    </dgm:pt>
    <dgm:pt modelId="{56D35191-84E6-4321-B930-F8198D230F15}" type="pres">
      <dgm:prSet presAssocID="{0D5959F9-9A4C-4D18-A058-931B936FCC40}" presName="Child3Accent2" presStyleLbl="alignNode1" presStyleIdx="28" presStyleCnt="34"/>
      <dgm:spPr/>
    </dgm:pt>
    <dgm:pt modelId="{5241C4B2-DA65-47EE-9D3C-90FEAAD1B64C}" type="pres">
      <dgm:prSet presAssocID="{0D5959F9-9A4C-4D18-A058-931B936FCC40}" presName="Child3Accent3" presStyleLbl="alignNode1" presStyleIdx="29" presStyleCnt="34"/>
      <dgm:spPr/>
    </dgm:pt>
    <dgm:pt modelId="{F0A33610-F6E7-4683-BF3E-0DC87090F574}" type="pres">
      <dgm:prSet presAssocID="{0D5959F9-9A4C-4D18-A058-931B936FCC40}" presName="Child3Accent4" presStyleLbl="alignNode1" presStyleIdx="30" presStyleCnt="34"/>
      <dgm:spPr/>
    </dgm:pt>
    <dgm:pt modelId="{95803775-00C1-4A6E-B643-FEC064C7C395}" type="pres">
      <dgm:prSet presAssocID="{0D5959F9-9A4C-4D18-A058-931B936FCC40}" presName="Child3Accent5" presStyleLbl="alignNode1" presStyleIdx="31" presStyleCnt="34"/>
      <dgm:spPr/>
    </dgm:pt>
    <dgm:pt modelId="{9809D14F-18F8-43CC-8D42-F35D31190F1A}" type="pres">
      <dgm:prSet presAssocID="{0D5959F9-9A4C-4D18-A058-931B936FCC40}" presName="Child3Accent6" presStyleLbl="alignNode1" presStyleIdx="32" presStyleCnt="34"/>
      <dgm:spPr/>
    </dgm:pt>
    <dgm:pt modelId="{0C96443A-6F3E-45A3-BE0D-427A5AA21ADA}" type="pres">
      <dgm:prSet presAssocID="{0D5959F9-9A4C-4D18-A058-931B936FCC40}" presName="Child3Accent7" presStyleLbl="alignNode1" presStyleIdx="33" presStyleCnt="34"/>
      <dgm:spPr/>
    </dgm:pt>
    <dgm:pt modelId="{7B3B99EB-DA66-46D8-9FEC-F75D2D9AED9D}" type="pres">
      <dgm:prSet presAssocID="{0D5959F9-9A4C-4D18-A058-931B936FCC40}" presName="Child3" presStyleLbl="revTx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7D3CCAEA-D005-4968-9E73-1B5E8E020D35}" srcId="{740A5C6C-7CEE-4740-9865-F8E0E996558F}" destId="{6E6731E9-60B1-471C-A8BE-B5232257A19D}" srcOrd="0" destOrd="0" parTransId="{C4E4F22C-5162-44A2-94AB-E41413B1A10D}" sibTransId="{F1366B6F-2CB4-4264-BF0C-3F7B4329CD47}"/>
    <dgm:cxn modelId="{54332289-8103-43AB-BDE0-87A8E8E19656}" type="presOf" srcId="{0D5959F9-9A4C-4D18-A058-931B936FCC40}" destId="{7B3B99EB-DA66-46D8-9FEC-F75D2D9AED9D}" srcOrd="0" destOrd="0" presId="urn:microsoft.com/office/officeart/2011/layout/ConvergingText"/>
    <dgm:cxn modelId="{5180E595-26A8-42C3-9845-FCD3A5BD6D99}" type="presOf" srcId="{C09B3690-75C5-496E-AFB2-DA2D82CCE321}" destId="{E9620700-0832-4469-8DEF-A47696E581F0}" srcOrd="0" destOrd="0" presId="urn:microsoft.com/office/officeart/2011/layout/ConvergingText"/>
    <dgm:cxn modelId="{ED1BA2FA-977D-45FD-85B2-D934800173FB}" srcId="{740A5C6C-7CEE-4740-9865-F8E0E996558F}" destId="{0D5959F9-9A4C-4D18-A058-931B936FCC40}" srcOrd="2" destOrd="0" parTransId="{9B282003-DFE3-4A11-889D-FB9657C4F264}" sibTransId="{C2C14908-C682-4936-A26E-3B85A40BA397}"/>
    <dgm:cxn modelId="{5CEC6CCF-68C2-48EF-A7AE-BB174A951BE0}" type="presOf" srcId="{6E6731E9-60B1-471C-A8BE-B5232257A19D}" destId="{77A7FCE1-ACE6-417A-BBF4-7A27DE2D030A}" srcOrd="0" destOrd="0" presId="urn:microsoft.com/office/officeart/2011/layout/ConvergingText"/>
    <dgm:cxn modelId="{56F567BB-657D-4601-9524-93FBE6CE867C}" srcId="{740A5C6C-7CEE-4740-9865-F8E0E996558F}" destId="{C09B3690-75C5-496E-AFB2-DA2D82CCE321}" srcOrd="1" destOrd="0" parTransId="{5BB50905-B4B2-465E-BA31-437A7C953BF2}" sibTransId="{86FE9542-186A-46BC-BC01-25499D2F780B}"/>
    <dgm:cxn modelId="{FAA3ACAC-754D-46D8-86E7-DEB656D9BE7F}" type="presOf" srcId="{9C6CE02B-F95D-42A6-B11F-9B6152DCA08C}" destId="{3F52B4B2-909E-4BB4-BFD6-DEBBEA802401}" srcOrd="0" destOrd="0" presId="urn:microsoft.com/office/officeart/2011/layout/ConvergingText"/>
    <dgm:cxn modelId="{7AE30377-0375-46C2-BE98-25AE7A99A823}" type="presOf" srcId="{740A5C6C-7CEE-4740-9865-F8E0E996558F}" destId="{7A290EE6-89C3-4D6B-A647-A9E16C8FA14C}" srcOrd="0" destOrd="0" presId="urn:microsoft.com/office/officeart/2011/layout/ConvergingText"/>
    <dgm:cxn modelId="{870CA6F6-2DC0-4146-A2BB-00EFC42BAFE4}" srcId="{9C6CE02B-F95D-42A6-B11F-9B6152DCA08C}" destId="{740A5C6C-7CEE-4740-9865-F8E0E996558F}" srcOrd="0" destOrd="0" parTransId="{BA83CB77-3B40-4017-A55A-4F6ACA101FA4}" sibTransId="{57D13D52-465F-4E4C-AE85-5A5C50F7A8AD}"/>
    <dgm:cxn modelId="{E542D5DC-564B-4A98-8F89-4E39D946A841}" type="presParOf" srcId="{3F52B4B2-909E-4BB4-BFD6-DEBBEA802401}" destId="{B3E15D50-8CC8-4180-8DB7-5E1EE995BB0D}" srcOrd="0" destOrd="0" presId="urn:microsoft.com/office/officeart/2011/layout/ConvergingText"/>
    <dgm:cxn modelId="{B52C296E-3646-4005-8B64-B67A252C26AE}" type="presParOf" srcId="{B3E15D50-8CC8-4180-8DB7-5E1EE995BB0D}" destId="{D7DB56D0-9796-466E-B1FD-E523A265E77B}" srcOrd="0" destOrd="0" presId="urn:microsoft.com/office/officeart/2011/layout/ConvergingText"/>
    <dgm:cxn modelId="{6A271FF0-E3B1-44AB-9278-1394FAA87791}" type="presParOf" srcId="{B3E15D50-8CC8-4180-8DB7-5E1EE995BB0D}" destId="{75DE9E65-F186-481E-BC93-68E46AA444B3}" srcOrd="1" destOrd="0" presId="urn:microsoft.com/office/officeart/2011/layout/ConvergingText"/>
    <dgm:cxn modelId="{BC9E85A9-095B-44FA-9296-8C33F4483A26}" type="presParOf" srcId="{B3E15D50-8CC8-4180-8DB7-5E1EE995BB0D}" destId="{D22CF9F3-5D66-4FAF-9C62-67D630B6CDD6}" srcOrd="2" destOrd="0" presId="urn:microsoft.com/office/officeart/2011/layout/ConvergingText"/>
    <dgm:cxn modelId="{3C4368CA-508B-4A00-A448-177355B04971}" type="presParOf" srcId="{B3E15D50-8CC8-4180-8DB7-5E1EE995BB0D}" destId="{01A44460-6126-41AE-8CF9-3BB7822C5A36}" srcOrd="3" destOrd="0" presId="urn:microsoft.com/office/officeart/2011/layout/ConvergingText"/>
    <dgm:cxn modelId="{2B5CD887-0957-4366-B1E6-B143A2202F5F}" type="presParOf" srcId="{B3E15D50-8CC8-4180-8DB7-5E1EE995BB0D}" destId="{2B4A46E9-6DE6-469D-AA04-2824B0F71BAE}" srcOrd="4" destOrd="0" presId="urn:microsoft.com/office/officeart/2011/layout/ConvergingText"/>
    <dgm:cxn modelId="{6491DB83-4786-412A-BDC0-6B8ECBCC4777}" type="presParOf" srcId="{B3E15D50-8CC8-4180-8DB7-5E1EE995BB0D}" destId="{92211E6B-2479-423A-B120-B2E8B9226E15}" srcOrd="5" destOrd="0" presId="urn:microsoft.com/office/officeart/2011/layout/ConvergingText"/>
    <dgm:cxn modelId="{81AC73FD-D659-4E3F-BF0F-49776B0FDD1A}" type="presParOf" srcId="{B3E15D50-8CC8-4180-8DB7-5E1EE995BB0D}" destId="{D74ECD22-7F1A-4A9F-9589-5C81C96ADBF9}" srcOrd="6" destOrd="0" presId="urn:microsoft.com/office/officeart/2011/layout/ConvergingText"/>
    <dgm:cxn modelId="{18B7AE21-8E86-48FC-9EA3-74A066C2D1FC}" type="presParOf" srcId="{B3E15D50-8CC8-4180-8DB7-5E1EE995BB0D}" destId="{1CA9E5DD-44DF-4BAF-804A-F939AB6B2D41}" srcOrd="7" destOrd="0" presId="urn:microsoft.com/office/officeart/2011/layout/ConvergingText"/>
    <dgm:cxn modelId="{2F984F91-8FE4-4241-A63E-802F80536507}" type="presParOf" srcId="{B3E15D50-8CC8-4180-8DB7-5E1EE995BB0D}" destId="{BC5DE961-63DB-4B88-9A16-0071040D1E62}" srcOrd="8" destOrd="0" presId="urn:microsoft.com/office/officeart/2011/layout/ConvergingText"/>
    <dgm:cxn modelId="{4E6869F4-4CF7-4FEE-A3B6-9901CE2538BA}" type="presParOf" srcId="{B3E15D50-8CC8-4180-8DB7-5E1EE995BB0D}" destId="{31948336-0896-43F0-BEA4-43BB77FD5C34}" srcOrd="9" destOrd="0" presId="urn:microsoft.com/office/officeart/2011/layout/ConvergingText"/>
    <dgm:cxn modelId="{C17F870E-4BCD-41F7-A053-0F0985A0498E}" type="presParOf" srcId="{B3E15D50-8CC8-4180-8DB7-5E1EE995BB0D}" destId="{7A290EE6-89C3-4D6B-A647-A9E16C8FA14C}" srcOrd="10" destOrd="0" presId="urn:microsoft.com/office/officeart/2011/layout/ConvergingText"/>
    <dgm:cxn modelId="{08BD8395-4CE1-40AF-98B1-9E11E8FFFD6A}" type="presParOf" srcId="{B3E15D50-8CC8-4180-8DB7-5E1EE995BB0D}" destId="{F1ED823F-B640-48EB-B418-A0D5F67D81C7}" srcOrd="11" destOrd="0" presId="urn:microsoft.com/office/officeart/2011/layout/ConvergingText"/>
    <dgm:cxn modelId="{5A23BFD7-59C6-4C47-93C4-1B06A05A4FDF}" type="presParOf" srcId="{B3E15D50-8CC8-4180-8DB7-5E1EE995BB0D}" destId="{E2D9506F-302E-4C34-ABD3-EABA5517F6FB}" srcOrd="12" destOrd="0" presId="urn:microsoft.com/office/officeart/2011/layout/ConvergingText"/>
    <dgm:cxn modelId="{53B300AC-AC14-494A-96F2-FC5579FD84AC}" type="presParOf" srcId="{B3E15D50-8CC8-4180-8DB7-5E1EE995BB0D}" destId="{D946F729-0049-46F1-906C-6DE19374AE37}" srcOrd="13" destOrd="0" presId="urn:microsoft.com/office/officeart/2011/layout/ConvergingText"/>
    <dgm:cxn modelId="{1FB00FC7-4749-4A05-8233-2C746714DAEB}" type="presParOf" srcId="{B3E15D50-8CC8-4180-8DB7-5E1EE995BB0D}" destId="{E5F3C7B2-C40B-4262-96C5-5C92AD11F30E}" srcOrd="14" destOrd="0" presId="urn:microsoft.com/office/officeart/2011/layout/ConvergingText"/>
    <dgm:cxn modelId="{16E10F0F-0184-4259-BA68-E9C14695EA32}" type="presParOf" srcId="{B3E15D50-8CC8-4180-8DB7-5E1EE995BB0D}" destId="{266173F7-001C-4793-8FBF-AA8DDC993D85}" srcOrd="15" destOrd="0" presId="urn:microsoft.com/office/officeart/2011/layout/ConvergingText"/>
    <dgm:cxn modelId="{FB6469A2-CDFF-49CD-A772-FDD8929BA4B9}" type="presParOf" srcId="{B3E15D50-8CC8-4180-8DB7-5E1EE995BB0D}" destId="{F8789325-2414-444F-AA3C-BA86973352A4}" srcOrd="16" destOrd="0" presId="urn:microsoft.com/office/officeart/2011/layout/ConvergingText"/>
    <dgm:cxn modelId="{7345C385-9E18-44C0-82B9-118EF7E8D24D}" type="presParOf" srcId="{B3E15D50-8CC8-4180-8DB7-5E1EE995BB0D}" destId="{1E070AAF-0C04-4960-9852-FD9E87A2204F}" srcOrd="17" destOrd="0" presId="urn:microsoft.com/office/officeart/2011/layout/ConvergingText"/>
    <dgm:cxn modelId="{9F3C2A95-7ADA-4DB8-9E0E-F827ABDE90F5}" type="presParOf" srcId="{B3E15D50-8CC8-4180-8DB7-5E1EE995BB0D}" destId="{E75C6DD7-54DA-4757-969B-94395AD01DD5}" srcOrd="18" destOrd="0" presId="urn:microsoft.com/office/officeart/2011/layout/ConvergingText"/>
    <dgm:cxn modelId="{7A0D1653-688C-435D-9553-6A53B541A6AA}" type="presParOf" srcId="{B3E15D50-8CC8-4180-8DB7-5E1EE995BB0D}" destId="{AA647BD2-A9C8-4448-8E93-1FB85FED94D2}" srcOrd="19" destOrd="0" presId="urn:microsoft.com/office/officeart/2011/layout/ConvergingText"/>
    <dgm:cxn modelId="{5950299A-4DF5-4CC4-9B2C-189E9190595A}" type="presParOf" srcId="{B3E15D50-8CC8-4180-8DB7-5E1EE995BB0D}" destId="{77A7FCE1-ACE6-417A-BBF4-7A27DE2D030A}" srcOrd="20" destOrd="0" presId="urn:microsoft.com/office/officeart/2011/layout/ConvergingText"/>
    <dgm:cxn modelId="{50C03563-9A89-4346-B3F2-85AA58CBA3ED}" type="presParOf" srcId="{B3E15D50-8CC8-4180-8DB7-5E1EE995BB0D}" destId="{0487EEAE-C51D-4A6E-B5D0-F30B326AC0D8}" srcOrd="21" destOrd="0" presId="urn:microsoft.com/office/officeart/2011/layout/ConvergingText"/>
    <dgm:cxn modelId="{38FDE38E-613A-4B1C-A23A-8E20284A12A5}" type="presParOf" srcId="{B3E15D50-8CC8-4180-8DB7-5E1EE995BB0D}" destId="{9B526ADB-36B3-44E5-85AE-3F991B829D7A}" srcOrd="22" destOrd="0" presId="urn:microsoft.com/office/officeart/2011/layout/ConvergingText"/>
    <dgm:cxn modelId="{581A2AB4-3C71-4FE9-B935-20BA7C2F6C06}" type="presParOf" srcId="{B3E15D50-8CC8-4180-8DB7-5E1EE995BB0D}" destId="{B8CD25D2-CCEF-4089-9E8A-C1F62810D67C}" srcOrd="23" destOrd="0" presId="urn:microsoft.com/office/officeart/2011/layout/ConvergingText"/>
    <dgm:cxn modelId="{A35B5688-462F-4609-A62E-83DD276CB978}" type="presParOf" srcId="{B3E15D50-8CC8-4180-8DB7-5E1EE995BB0D}" destId="{507E065B-C9F1-485C-8BFB-484E3B154E67}" srcOrd="24" destOrd="0" presId="urn:microsoft.com/office/officeart/2011/layout/ConvergingText"/>
    <dgm:cxn modelId="{3CC3E616-E90F-457C-8CFD-8A38A93052FF}" type="presParOf" srcId="{B3E15D50-8CC8-4180-8DB7-5E1EE995BB0D}" destId="{A8AD58BE-B29D-4903-BC22-9CE491334030}" srcOrd="25" destOrd="0" presId="urn:microsoft.com/office/officeart/2011/layout/ConvergingText"/>
    <dgm:cxn modelId="{A92C45B9-7363-4DE8-AAA2-D1DEE06EE176}" type="presParOf" srcId="{B3E15D50-8CC8-4180-8DB7-5E1EE995BB0D}" destId="{9C22D06B-A055-44BD-9675-4977B0C02DB7}" srcOrd="26" destOrd="0" presId="urn:microsoft.com/office/officeart/2011/layout/ConvergingText"/>
    <dgm:cxn modelId="{5E7E90BE-0495-4FC5-9B1F-130B60521E55}" type="presParOf" srcId="{B3E15D50-8CC8-4180-8DB7-5E1EE995BB0D}" destId="{B22C76B5-B4DE-4395-99E2-71F6984A9D39}" srcOrd="27" destOrd="0" presId="urn:microsoft.com/office/officeart/2011/layout/ConvergingText"/>
    <dgm:cxn modelId="{B4F48C17-0538-487C-BF8D-4BD349C31763}" type="presParOf" srcId="{B3E15D50-8CC8-4180-8DB7-5E1EE995BB0D}" destId="{E9620700-0832-4469-8DEF-A47696E581F0}" srcOrd="28" destOrd="0" presId="urn:microsoft.com/office/officeart/2011/layout/ConvergingText"/>
    <dgm:cxn modelId="{7A9838E8-7E2E-4E36-9740-4768E573020B}" type="presParOf" srcId="{B3E15D50-8CC8-4180-8DB7-5E1EE995BB0D}" destId="{6168BC2E-0A54-4D1A-9A3D-E9BAD1EAB90D}" srcOrd="29" destOrd="0" presId="urn:microsoft.com/office/officeart/2011/layout/ConvergingText"/>
    <dgm:cxn modelId="{9BAB373A-76BC-4462-88C1-82BE200CF043}" type="presParOf" srcId="{B3E15D50-8CC8-4180-8DB7-5E1EE995BB0D}" destId="{56D35191-84E6-4321-B930-F8198D230F15}" srcOrd="30" destOrd="0" presId="urn:microsoft.com/office/officeart/2011/layout/ConvergingText"/>
    <dgm:cxn modelId="{CA2641F4-C332-499A-B954-14F0188E4345}" type="presParOf" srcId="{B3E15D50-8CC8-4180-8DB7-5E1EE995BB0D}" destId="{5241C4B2-DA65-47EE-9D3C-90FEAAD1B64C}" srcOrd="31" destOrd="0" presId="urn:microsoft.com/office/officeart/2011/layout/ConvergingText"/>
    <dgm:cxn modelId="{6D9DED16-9478-42E5-B469-90866767571F}" type="presParOf" srcId="{B3E15D50-8CC8-4180-8DB7-5E1EE995BB0D}" destId="{F0A33610-F6E7-4683-BF3E-0DC87090F574}" srcOrd="32" destOrd="0" presId="urn:microsoft.com/office/officeart/2011/layout/ConvergingText"/>
    <dgm:cxn modelId="{59233B30-F649-4673-8F78-95EBC3C02F4B}" type="presParOf" srcId="{B3E15D50-8CC8-4180-8DB7-5E1EE995BB0D}" destId="{95803775-00C1-4A6E-B643-FEC064C7C395}" srcOrd="33" destOrd="0" presId="urn:microsoft.com/office/officeart/2011/layout/ConvergingText"/>
    <dgm:cxn modelId="{049A17D2-7F81-401B-8868-93124CFFDD68}" type="presParOf" srcId="{B3E15D50-8CC8-4180-8DB7-5E1EE995BB0D}" destId="{9809D14F-18F8-43CC-8D42-F35D31190F1A}" srcOrd="34" destOrd="0" presId="urn:microsoft.com/office/officeart/2011/layout/ConvergingText"/>
    <dgm:cxn modelId="{2548531A-16F6-4B82-A7EB-5CEA534D4B7D}" type="presParOf" srcId="{B3E15D50-8CC8-4180-8DB7-5E1EE995BB0D}" destId="{0C96443A-6F3E-45A3-BE0D-427A5AA21ADA}" srcOrd="35" destOrd="0" presId="urn:microsoft.com/office/officeart/2011/layout/ConvergingText"/>
    <dgm:cxn modelId="{C650A4A8-6DD6-4CE9-AE0D-A88CB9F7BD22}" type="presParOf" srcId="{B3E15D50-8CC8-4180-8DB7-5E1EE995BB0D}" destId="{7B3B99EB-DA66-46D8-9FEC-F75D2D9AED9D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29838-7F1D-4266-9CF5-9BB93C44EFF3}">
      <dsp:nvSpPr>
        <dsp:cNvPr id="0" name=""/>
        <dsp:cNvSpPr/>
      </dsp:nvSpPr>
      <dsp:spPr>
        <a:xfrm>
          <a:off x="542936" y="1984"/>
          <a:ext cx="810000" cy="1309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a</a:t>
          </a:r>
          <a:endParaRPr lang="it-IT" sz="6500" kern="1200" dirty="0"/>
        </a:p>
      </dsp:txBody>
      <dsp:txXfrm>
        <a:off x="542936" y="1984"/>
        <a:ext cx="810000" cy="1309687"/>
      </dsp:txXfrm>
    </dsp:sp>
    <dsp:sp modelId="{487450D6-4FFA-45DF-8CD3-DAEC679BF736}">
      <dsp:nvSpPr>
        <dsp:cNvPr id="0" name=""/>
        <dsp:cNvSpPr/>
      </dsp:nvSpPr>
      <dsp:spPr>
        <a:xfrm>
          <a:off x="542936" y="1377156"/>
          <a:ext cx="810000" cy="1309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b</a:t>
          </a:r>
          <a:endParaRPr lang="it-IT" sz="6500" kern="1200" dirty="0"/>
        </a:p>
      </dsp:txBody>
      <dsp:txXfrm>
        <a:off x="542936" y="1377156"/>
        <a:ext cx="810000" cy="1309687"/>
      </dsp:txXfrm>
    </dsp:sp>
    <dsp:sp modelId="{7D175561-6B77-4652-A158-4A8B40F25715}">
      <dsp:nvSpPr>
        <dsp:cNvPr id="0" name=""/>
        <dsp:cNvSpPr/>
      </dsp:nvSpPr>
      <dsp:spPr>
        <a:xfrm>
          <a:off x="565436" y="2752328"/>
          <a:ext cx="765000" cy="1309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c</a:t>
          </a:r>
          <a:endParaRPr lang="it-IT" sz="6500" kern="1200" dirty="0"/>
        </a:p>
      </dsp:txBody>
      <dsp:txXfrm>
        <a:off x="565436" y="2752328"/>
        <a:ext cx="765000" cy="13096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036E9-B064-4DE6-9D9C-64FA1FD8C124}">
      <dsp:nvSpPr>
        <dsp:cNvPr id="0" name=""/>
        <dsp:cNvSpPr/>
      </dsp:nvSpPr>
      <dsp:spPr>
        <a:xfrm>
          <a:off x="0" y="60007"/>
          <a:ext cx="563977" cy="563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a</a:t>
          </a:r>
          <a:endParaRPr lang="it-IT" sz="2500" kern="1200" dirty="0"/>
        </a:p>
      </dsp:txBody>
      <dsp:txXfrm>
        <a:off x="82593" y="142600"/>
        <a:ext cx="398791" cy="398791"/>
      </dsp:txXfrm>
    </dsp:sp>
    <dsp:sp modelId="{825795EB-5F8E-49A7-BE92-C764486AC59A}">
      <dsp:nvSpPr>
        <dsp:cNvPr id="0" name=""/>
        <dsp:cNvSpPr/>
      </dsp:nvSpPr>
      <dsp:spPr>
        <a:xfrm rot="10800000">
          <a:off x="183292" y="696809"/>
          <a:ext cx="197392" cy="15438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CB4A8-E941-444C-AF77-66E549592646}">
      <dsp:nvSpPr>
        <dsp:cNvPr id="0" name=""/>
        <dsp:cNvSpPr/>
      </dsp:nvSpPr>
      <dsp:spPr>
        <a:xfrm>
          <a:off x="93902" y="915280"/>
          <a:ext cx="376173" cy="376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</a:t>
          </a:r>
          <a:endParaRPr lang="it-IT" sz="1600" kern="1200" dirty="0"/>
        </a:p>
      </dsp:txBody>
      <dsp:txXfrm>
        <a:off x="148991" y="970369"/>
        <a:ext cx="265995" cy="265995"/>
      </dsp:txXfrm>
    </dsp:sp>
    <dsp:sp modelId="{7AA490E6-08C8-4C9B-8C8E-394D138280AD}">
      <dsp:nvSpPr>
        <dsp:cNvPr id="0" name=""/>
        <dsp:cNvSpPr/>
      </dsp:nvSpPr>
      <dsp:spPr>
        <a:xfrm rot="10800000">
          <a:off x="183292" y="1411228"/>
          <a:ext cx="197392" cy="15438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23EB9-2E50-4B94-85AD-A5B7E3DE5D90}">
      <dsp:nvSpPr>
        <dsp:cNvPr id="0" name=""/>
        <dsp:cNvSpPr/>
      </dsp:nvSpPr>
      <dsp:spPr>
        <a:xfrm>
          <a:off x="93902" y="1676650"/>
          <a:ext cx="376173" cy="376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</a:t>
          </a:r>
          <a:endParaRPr lang="it-IT" sz="1600" kern="1200" dirty="0"/>
        </a:p>
      </dsp:txBody>
      <dsp:txXfrm>
        <a:off x="148991" y="1731739"/>
        <a:ext cx="265995" cy="265995"/>
      </dsp:txXfrm>
    </dsp:sp>
    <dsp:sp modelId="{5CA74275-F6CA-478D-8CD2-6371F37214D3}">
      <dsp:nvSpPr>
        <dsp:cNvPr id="0" name=""/>
        <dsp:cNvSpPr/>
      </dsp:nvSpPr>
      <dsp:spPr>
        <a:xfrm rot="10800000">
          <a:off x="183292" y="2172598"/>
          <a:ext cx="197392" cy="15438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83984-B334-4B20-BC4A-DED47E62F6B3}">
      <dsp:nvSpPr>
        <dsp:cNvPr id="0" name=""/>
        <dsp:cNvSpPr/>
      </dsp:nvSpPr>
      <dsp:spPr>
        <a:xfrm>
          <a:off x="93902" y="2438020"/>
          <a:ext cx="376173" cy="376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h</a:t>
          </a:r>
          <a:endParaRPr lang="it-IT" sz="1600" kern="1200" dirty="0"/>
        </a:p>
      </dsp:txBody>
      <dsp:txXfrm>
        <a:off x="148991" y="2493109"/>
        <a:ext cx="265995" cy="265995"/>
      </dsp:txXfrm>
    </dsp:sp>
    <dsp:sp modelId="{7C632FA6-6878-45C6-8895-111064844F16}">
      <dsp:nvSpPr>
        <dsp:cNvPr id="0" name=""/>
        <dsp:cNvSpPr/>
      </dsp:nvSpPr>
      <dsp:spPr>
        <a:xfrm rot="5400000">
          <a:off x="610645" y="2548914"/>
          <a:ext cx="197392" cy="15438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E54E6-FE32-4460-8D01-03B8A74EDC69}">
      <dsp:nvSpPr>
        <dsp:cNvPr id="0" name=""/>
        <dsp:cNvSpPr/>
      </dsp:nvSpPr>
      <dsp:spPr>
        <a:xfrm>
          <a:off x="939869" y="2438020"/>
          <a:ext cx="376173" cy="376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i</a:t>
          </a:r>
          <a:endParaRPr lang="it-IT" sz="1600" kern="1200" dirty="0"/>
        </a:p>
      </dsp:txBody>
      <dsp:txXfrm>
        <a:off x="994958" y="2493109"/>
        <a:ext cx="265995" cy="265995"/>
      </dsp:txXfrm>
    </dsp:sp>
    <dsp:sp modelId="{E8B8E461-58F1-4734-A827-38317FF97F6F}">
      <dsp:nvSpPr>
        <dsp:cNvPr id="0" name=""/>
        <dsp:cNvSpPr/>
      </dsp:nvSpPr>
      <dsp:spPr>
        <a:xfrm>
          <a:off x="1029259" y="2163859"/>
          <a:ext cx="197392" cy="15438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9DF55-FC7E-4E47-8629-A24214173339}">
      <dsp:nvSpPr>
        <dsp:cNvPr id="0" name=""/>
        <dsp:cNvSpPr/>
      </dsp:nvSpPr>
      <dsp:spPr>
        <a:xfrm>
          <a:off x="939869" y="1676650"/>
          <a:ext cx="376173" cy="376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f</a:t>
          </a:r>
          <a:endParaRPr lang="it-IT" sz="1600" kern="1200" dirty="0"/>
        </a:p>
      </dsp:txBody>
      <dsp:txXfrm>
        <a:off x="994958" y="1731739"/>
        <a:ext cx="265995" cy="265995"/>
      </dsp:txXfrm>
    </dsp:sp>
    <dsp:sp modelId="{75C0F08F-C50C-4DA1-9EE9-B476DEC6C394}">
      <dsp:nvSpPr>
        <dsp:cNvPr id="0" name=""/>
        <dsp:cNvSpPr/>
      </dsp:nvSpPr>
      <dsp:spPr>
        <a:xfrm>
          <a:off x="1029259" y="1402489"/>
          <a:ext cx="197392" cy="15438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6DC28-0A80-4625-BE9D-486FDD938F39}">
      <dsp:nvSpPr>
        <dsp:cNvPr id="0" name=""/>
        <dsp:cNvSpPr/>
      </dsp:nvSpPr>
      <dsp:spPr>
        <a:xfrm>
          <a:off x="939869" y="915280"/>
          <a:ext cx="376173" cy="376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s</a:t>
          </a:r>
          <a:endParaRPr lang="it-IT" sz="1600" kern="1200" dirty="0"/>
        </a:p>
      </dsp:txBody>
      <dsp:txXfrm>
        <a:off x="994958" y="970369"/>
        <a:ext cx="265995" cy="265995"/>
      </dsp:txXfrm>
    </dsp:sp>
    <dsp:sp modelId="{4F78ADCE-BFBC-44AB-B0C5-FDA19C957283}">
      <dsp:nvSpPr>
        <dsp:cNvPr id="0" name=""/>
        <dsp:cNvSpPr/>
      </dsp:nvSpPr>
      <dsp:spPr>
        <a:xfrm>
          <a:off x="1029259" y="641119"/>
          <a:ext cx="197392" cy="15438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57344-99C2-4B1E-8193-865C536C7BA4}">
      <dsp:nvSpPr>
        <dsp:cNvPr id="0" name=""/>
        <dsp:cNvSpPr/>
      </dsp:nvSpPr>
      <dsp:spPr>
        <a:xfrm>
          <a:off x="939869" y="153909"/>
          <a:ext cx="376173" cy="376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b</a:t>
          </a:r>
          <a:endParaRPr lang="it-IT" sz="1600" kern="1200" dirty="0"/>
        </a:p>
      </dsp:txBody>
      <dsp:txXfrm>
        <a:off x="994958" y="208998"/>
        <a:ext cx="265995" cy="265995"/>
      </dsp:txXfrm>
    </dsp:sp>
    <dsp:sp modelId="{C5AC375C-FC3B-4E12-8FA3-7412B7CCB4DB}">
      <dsp:nvSpPr>
        <dsp:cNvPr id="0" name=""/>
        <dsp:cNvSpPr/>
      </dsp:nvSpPr>
      <dsp:spPr>
        <a:xfrm rot="5400000">
          <a:off x="1409661" y="264803"/>
          <a:ext cx="197392" cy="154386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0C9C5-FA5B-4A0E-AE01-1418C543E7E7}">
      <dsp:nvSpPr>
        <dsp:cNvPr id="0" name=""/>
        <dsp:cNvSpPr/>
      </dsp:nvSpPr>
      <dsp:spPr>
        <a:xfrm>
          <a:off x="1691934" y="60007"/>
          <a:ext cx="563977" cy="563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x</a:t>
          </a:r>
          <a:endParaRPr lang="it-IT" sz="2500" kern="1200" dirty="0"/>
        </a:p>
      </dsp:txBody>
      <dsp:txXfrm>
        <a:off x="1774527" y="142600"/>
        <a:ext cx="398791" cy="3987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B56D0-9796-466E-B1FD-E523A265E77B}">
      <dsp:nvSpPr>
        <dsp:cNvPr id="0" name=""/>
        <dsp:cNvSpPr/>
      </dsp:nvSpPr>
      <dsp:spPr>
        <a:xfrm>
          <a:off x="3229929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E9E65-F186-481E-BC93-68E46AA444B3}">
      <dsp:nvSpPr>
        <dsp:cNvPr id="0" name=""/>
        <dsp:cNvSpPr/>
      </dsp:nvSpPr>
      <dsp:spPr>
        <a:xfrm>
          <a:off x="3083737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CF9F3-5D66-4FAF-9C62-67D630B6CDD6}">
      <dsp:nvSpPr>
        <dsp:cNvPr id="0" name=""/>
        <dsp:cNvSpPr/>
      </dsp:nvSpPr>
      <dsp:spPr>
        <a:xfrm>
          <a:off x="2937546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44460-6126-41AE-8CF9-3BB7822C5A36}">
      <dsp:nvSpPr>
        <dsp:cNvPr id="0" name=""/>
        <dsp:cNvSpPr/>
      </dsp:nvSpPr>
      <dsp:spPr>
        <a:xfrm>
          <a:off x="2791633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A46E9-6DE6-469D-AA04-2824B0F71BAE}">
      <dsp:nvSpPr>
        <dsp:cNvPr id="0" name=""/>
        <dsp:cNvSpPr/>
      </dsp:nvSpPr>
      <dsp:spPr>
        <a:xfrm>
          <a:off x="2645441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11E6B-2479-423A-B120-B2E8B9226E15}">
      <dsp:nvSpPr>
        <dsp:cNvPr id="0" name=""/>
        <dsp:cNvSpPr/>
      </dsp:nvSpPr>
      <dsp:spPr>
        <a:xfrm>
          <a:off x="2419484" y="683116"/>
          <a:ext cx="159531" cy="159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ECD22-7F1A-4A9F-9589-5C81C96ADBF9}">
      <dsp:nvSpPr>
        <dsp:cNvPr id="0" name=""/>
        <dsp:cNvSpPr/>
      </dsp:nvSpPr>
      <dsp:spPr>
        <a:xfrm>
          <a:off x="3099857" y="558221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9E5DD-44DF-4BAF-804A-F939AB6B2D41}">
      <dsp:nvSpPr>
        <dsp:cNvPr id="0" name=""/>
        <dsp:cNvSpPr/>
      </dsp:nvSpPr>
      <dsp:spPr>
        <a:xfrm>
          <a:off x="3099857" y="888956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DE961-63DB-4B88-9A16-0071040D1E62}">
      <dsp:nvSpPr>
        <dsp:cNvPr id="0" name=""/>
        <dsp:cNvSpPr/>
      </dsp:nvSpPr>
      <dsp:spPr>
        <a:xfrm>
          <a:off x="3171008" y="629852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48336-0896-43F0-BEA4-43BB77FD5C34}">
      <dsp:nvSpPr>
        <dsp:cNvPr id="0" name=""/>
        <dsp:cNvSpPr/>
      </dsp:nvSpPr>
      <dsp:spPr>
        <a:xfrm>
          <a:off x="3175732" y="81771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90EE6-89C3-4D6B-A647-A9E16C8FA14C}">
      <dsp:nvSpPr>
        <dsp:cNvPr id="0" name=""/>
        <dsp:cNvSpPr/>
      </dsp:nvSpPr>
      <dsp:spPr>
        <a:xfrm>
          <a:off x="1545671" y="359072"/>
          <a:ext cx="807665" cy="8077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definizione</a:t>
          </a:r>
          <a:endParaRPr lang="it-IT" sz="900" kern="1200" dirty="0"/>
        </a:p>
      </dsp:txBody>
      <dsp:txXfrm>
        <a:off x="1663951" y="477364"/>
        <a:ext cx="571105" cy="571165"/>
      </dsp:txXfrm>
    </dsp:sp>
    <dsp:sp modelId="{F1ED823F-B640-48EB-B418-A0D5F67D81C7}">
      <dsp:nvSpPr>
        <dsp:cNvPr id="0" name=""/>
        <dsp:cNvSpPr/>
      </dsp:nvSpPr>
      <dsp:spPr>
        <a:xfrm>
          <a:off x="1485361" y="290065"/>
          <a:ext cx="159531" cy="159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9506F-302E-4C34-ABD3-EABA5517F6FB}">
      <dsp:nvSpPr>
        <dsp:cNvPr id="0" name=""/>
        <dsp:cNvSpPr/>
      </dsp:nvSpPr>
      <dsp:spPr>
        <a:xfrm>
          <a:off x="1383082" y="205840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6F729-0049-46F1-906C-6DE19374AE37}">
      <dsp:nvSpPr>
        <dsp:cNvPr id="0" name=""/>
        <dsp:cNvSpPr/>
      </dsp:nvSpPr>
      <dsp:spPr>
        <a:xfrm>
          <a:off x="1212711" y="205840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3C7B2-C40B-4262-96C5-5C92AD11F30E}">
      <dsp:nvSpPr>
        <dsp:cNvPr id="0" name=""/>
        <dsp:cNvSpPr/>
      </dsp:nvSpPr>
      <dsp:spPr>
        <a:xfrm>
          <a:off x="1042340" y="205840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173F7-001C-4793-8FBF-AA8DDC993D85}">
      <dsp:nvSpPr>
        <dsp:cNvPr id="0" name=""/>
        <dsp:cNvSpPr/>
      </dsp:nvSpPr>
      <dsp:spPr>
        <a:xfrm>
          <a:off x="871969" y="205840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89325-2414-444F-AA3C-BA86973352A4}">
      <dsp:nvSpPr>
        <dsp:cNvPr id="0" name=""/>
        <dsp:cNvSpPr/>
      </dsp:nvSpPr>
      <dsp:spPr>
        <a:xfrm>
          <a:off x="701319" y="205840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70AAF-0C04-4960-9852-FD9E87A2204F}">
      <dsp:nvSpPr>
        <dsp:cNvPr id="0" name=""/>
        <dsp:cNvSpPr/>
      </dsp:nvSpPr>
      <dsp:spPr>
        <a:xfrm>
          <a:off x="530948" y="205840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7FCE1-ACE6-417A-BBF4-7A27DE2D030A}">
      <dsp:nvSpPr>
        <dsp:cNvPr id="0" name=""/>
        <dsp:cNvSpPr/>
      </dsp:nvSpPr>
      <dsp:spPr>
        <a:xfrm>
          <a:off x="530392" y="0"/>
          <a:ext cx="934957" cy="205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a</a:t>
          </a:r>
          <a:endParaRPr lang="it-IT" sz="900" kern="1200" dirty="0"/>
        </a:p>
      </dsp:txBody>
      <dsp:txXfrm>
        <a:off x="530392" y="0"/>
        <a:ext cx="934957" cy="205184"/>
      </dsp:txXfrm>
    </dsp:sp>
    <dsp:sp modelId="{0487EEAE-C51D-4A6E-B5D0-F30B326AC0D8}">
      <dsp:nvSpPr>
        <dsp:cNvPr id="0" name=""/>
        <dsp:cNvSpPr/>
      </dsp:nvSpPr>
      <dsp:spPr>
        <a:xfrm>
          <a:off x="1319714" y="683116"/>
          <a:ext cx="159531" cy="159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26ADB-36B3-44E5-85AE-3F991B829D7A}">
      <dsp:nvSpPr>
        <dsp:cNvPr id="0" name=""/>
        <dsp:cNvSpPr/>
      </dsp:nvSpPr>
      <dsp:spPr>
        <a:xfrm>
          <a:off x="1161850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D25D2-CCEF-4089-9E8A-C1F62810D67C}">
      <dsp:nvSpPr>
        <dsp:cNvPr id="0" name=""/>
        <dsp:cNvSpPr/>
      </dsp:nvSpPr>
      <dsp:spPr>
        <a:xfrm>
          <a:off x="1004263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E065B-C9F1-485C-8BFB-484E3B154E67}">
      <dsp:nvSpPr>
        <dsp:cNvPr id="0" name=""/>
        <dsp:cNvSpPr/>
      </dsp:nvSpPr>
      <dsp:spPr>
        <a:xfrm>
          <a:off x="846399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D58BE-B29D-4903-BC22-9CE491334030}">
      <dsp:nvSpPr>
        <dsp:cNvPr id="0" name=""/>
        <dsp:cNvSpPr/>
      </dsp:nvSpPr>
      <dsp:spPr>
        <a:xfrm>
          <a:off x="688812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2D06B-A055-44BD-9675-4977B0C02DB7}">
      <dsp:nvSpPr>
        <dsp:cNvPr id="0" name=""/>
        <dsp:cNvSpPr/>
      </dsp:nvSpPr>
      <dsp:spPr>
        <a:xfrm>
          <a:off x="530948" y="722999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20700-0832-4469-8DEF-A47696E581F0}">
      <dsp:nvSpPr>
        <dsp:cNvPr id="0" name=""/>
        <dsp:cNvSpPr/>
      </dsp:nvSpPr>
      <dsp:spPr>
        <a:xfrm>
          <a:off x="530392" y="518864"/>
          <a:ext cx="707054" cy="205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b</a:t>
          </a:r>
          <a:endParaRPr lang="it-IT" sz="900" kern="1200" dirty="0"/>
        </a:p>
      </dsp:txBody>
      <dsp:txXfrm>
        <a:off x="530392" y="518864"/>
        <a:ext cx="707054" cy="205184"/>
      </dsp:txXfrm>
    </dsp:sp>
    <dsp:sp modelId="{6168BC2E-0A54-4D1A-9A3D-E9BAD1EAB90D}">
      <dsp:nvSpPr>
        <dsp:cNvPr id="0" name=""/>
        <dsp:cNvSpPr/>
      </dsp:nvSpPr>
      <dsp:spPr>
        <a:xfrm>
          <a:off x="1485361" y="1069608"/>
          <a:ext cx="159531" cy="159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35191-84E6-4321-B930-F8198D230F15}">
      <dsp:nvSpPr>
        <dsp:cNvPr id="0" name=""/>
        <dsp:cNvSpPr/>
      </dsp:nvSpPr>
      <dsp:spPr>
        <a:xfrm>
          <a:off x="1383082" y="1232155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1C4B2-DA65-47EE-9D3C-90FEAAD1B64C}">
      <dsp:nvSpPr>
        <dsp:cNvPr id="0" name=""/>
        <dsp:cNvSpPr/>
      </dsp:nvSpPr>
      <dsp:spPr>
        <a:xfrm>
          <a:off x="1212711" y="1232155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33610-F6E7-4683-BF3E-0DC87090F574}">
      <dsp:nvSpPr>
        <dsp:cNvPr id="0" name=""/>
        <dsp:cNvSpPr/>
      </dsp:nvSpPr>
      <dsp:spPr>
        <a:xfrm>
          <a:off x="1042340" y="1232155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03775-00C1-4A6E-B643-FEC064C7C395}">
      <dsp:nvSpPr>
        <dsp:cNvPr id="0" name=""/>
        <dsp:cNvSpPr/>
      </dsp:nvSpPr>
      <dsp:spPr>
        <a:xfrm>
          <a:off x="871969" y="1232155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9D14F-18F8-43CC-8D42-F35D31190F1A}">
      <dsp:nvSpPr>
        <dsp:cNvPr id="0" name=""/>
        <dsp:cNvSpPr/>
      </dsp:nvSpPr>
      <dsp:spPr>
        <a:xfrm>
          <a:off x="701319" y="1232155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96443A-6F3E-45A3-BE0D-427A5AA21ADA}">
      <dsp:nvSpPr>
        <dsp:cNvPr id="0" name=""/>
        <dsp:cNvSpPr/>
      </dsp:nvSpPr>
      <dsp:spPr>
        <a:xfrm>
          <a:off x="530948" y="1232155"/>
          <a:ext cx="79765" cy="79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B99EB-DA66-46D8-9FEC-F75D2D9AED9D}">
      <dsp:nvSpPr>
        <dsp:cNvPr id="0" name=""/>
        <dsp:cNvSpPr/>
      </dsp:nvSpPr>
      <dsp:spPr>
        <a:xfrm>
          <a:off x="530392" y="1026183"/>
          <a:ext cx="934957" cy="205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c</a:t>
          </a:r>
          <a:endParaRPr lang="it-IT" sz="900" kern="1200" dirty="0"/>
        </a:p>
      </dsp:txBody>
      <dsp:txXfrm>
        <a:off x="530392" y="1026183"/>
        <a:ext cx="934957" cy="205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Elenco a larghezza variabile"/>
  <dgm:desc val="Evidenzia elementi di larghezza diversa. Risultati ottimali con grandi quantità di testo di livello 1. La larghezza di ogni forma viene determinata in modo indipendente in base al relativo testo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Elenco a larghezza variabile"/>
  <dgm:desc val="Evidenzia elementi di larghezza diversa. Risultati ottimali con grandi quantità di testo di livello 1. La larghezza di ogni forma viene determinata in modo indipendente in base al relativo testo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sto convergente"/>
  <dgm:desc val="Mostra come più passaggi o parti concorrono a formare un intero. Supporta al massimo una forma di livello 1 che contiene testo e cinque forme di livello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DE9FC-4BA7-44A7-9997-5E9FD52EABAD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Liceo Scientifico Statale Vittorini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32F15-91FD-4AB7-BA1A-A7D3DEEE76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88924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88487-3D88-43FC-BF80-F5FF813675AE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Liceo Scientifico Statale Vittorini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D7572-94E8-4263-B1BB-B1FA08AED8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1346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D7572-94E8-4263-B1BB-B1FA08AED8FF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Liceo Scientifico Statale Vittorini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72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BE4F7E-5B17-4905-B4C3-29C163F9EB91}" type="datetimeFigureOut">
              <a:rPr lang="it-IT" smtClean="0"/>
              <a:t>01/10/2016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98576F4-AB8D-4B41-8C5A-1F50D9C359F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772400" cy="1470025"/>
          </a:xfrm>
        </p:spPr>
        <p:txBody>
          <a:bodyPr/>
          <a:lstStyle/>
          <a:p>
            <a:r>
              <a:rPr lang="it-IT" dirty="0" smtClean="0"/>
              <a:t>1 ottobre 2016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2852936"/>
            <a:ext cx="6400800" cy="1752600"/>
          </a:xfrm>
        </p:spPr>
        <p:txBody>
          <a:bodyPr/>
          <a:lstStyle/>
          <a:p>
            <a:r>
              <a:rPr lang="it-IT" dirty="0" smtClean="0"/>
              <a:t>Assemblea informativa</a:t>
            </a:r>
          </a:p>
          <a:p>
            <a:r>
              <a:rPr lang="it-IT" dirty="0" smtClean="0"/>
              <a:t> per i genitori delle classi prime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9E02-D6E9-43AD-B7E4-1D3A12B7FCDD}" type="datetime1">
              <a:rPr lang="it-IT" smtClean="0"/>
              <a:t>01/10/2016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Liceo Scientifico Statale Vittorini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8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regole dell’istituto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Puntualità</a:t>
            </a:r>
          </a:p>
          <a:p>
            <a:r>
              <a:rPr lang="it-IT" dirty="0" smtClean="0"/>
              <a:t>Rispetto </a:t>
            </a:r>
          </a:p>
          <a:p>
            <a:r>
              <a:rPr lang="it-IT" dirty="0" smtClean="0"/>
              <a:t>Impegno</a:t>
            </a:r>
          </a:p>
          <a:p>
            <a:r>
              <a:rPr lang="it-IT" dirty="0" smtClean="0"/>
              <a:t>Passione, coinvolgimento, partecipazione</a:t>
            </a:r>
          </a:p>
          <a:p>
            <a:r>
              <a:rPr lang="it-IT" dirty="0" smtClean="0"/>
              <a:t>solidarietà</a:t>
            </a:r>
          </a:p>
          <a:p>
            <a:endParaRPr lang="it-IT" dirty="0" smtClean="0"/>
          </a:p>
        </p:txBody>
      </p:sp>
      <p:pic>
        <p:nvPicPr>
          <p:cNvPr id="1026" name="Picture 2" descr="C:\Users\albalisa\Downloads\20160924_1119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114" y="4005064"/>
            <a:ext cx="3547886" cy="199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26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Le risorse di rete offerte alle famiglie </a:t>
            </a:r>
            <a:br>
              <a:rPr lang="it-IT" sz="3200" dirty="0" smtClean="0"/>
            </a:br>
            <a:r>
              <a:rPr lang="it-IT" sz="3200" dirty="0" smtClean="0"/>
              <a:t>ed agli studenti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2936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studiare in classe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Ascoltare e prendere appunti (sul </a:t>
            </a:r>
            <a:r>
              <a:rPr lang="it-IT" dirty="0" err="1" smtClean="0"/>
              <a:t>libro,in</a:t>
            </a:r>
            <a:r>
              <a:rPr lang="it-IT" dirty="0" smtClean="0"/>
              <a:t> matita, su un quaderno ecc.)</a:t>
            </a:r>
          </a:p>
          <a:p>
            <a:r>
              <a:rPr lang="it-IT" dirty="0" smtClean="0"/>
              <a:t>Riportare con cura le definizioni e il lessico specifico utilizzato dal docente</a:t>
            </a:r>
          </a:p>
          <a:p>
            <a:r>
              <a:rPr lang="it-IT" dirty="0" smtClean="0"/>
              <a:t>Ascoltare le interrogazioni altrui</a:t>
            </a:r>
          </a:p>
          <a:p>
            <a:r>
              <a:rPr lang="it-IT" dirty="0" smtClean="0"/>
              <a:t>Evidenziare i passaggi non compresi per chiedere un supplemento di spiegazione al docente o confrontarsi con i compagni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47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studiare a casa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Leggere e studiare in sequenza</a:t>
            </a:r>
          </a:p>
          <a:p>
            <a:r>
              <a:rPr lang="it-IT" dirty="0" smtClean="0"/>
              <a:t>Sintetizzare</a:t>
            </a:r>
          </a:p>
          <a:p>
            <a:r>
              <a:rPr lang="it-IT" dirty="0" smtClean="0"/>
              <a:t>Rileggere e evidenziare concetti chiave</a:t>
            </a:r>
          </a:p>
          <a:p>
            <a:r>
              <a:rPr lang="it-IT" dirty="0" smtClean="0"/>
              <a:t>Memorizzare le definizioni</a:t>
            </a:r>
          </a:p>
          <a:p>
            <a:r>
              <a:rPr lang="it-IT" dirty="0" smtClean="0"/>
              <a:t>Approfondire eventuali passaggi chiave</a:t>
            </a:r>
          </a:p>
          <a:p>
            <a:r>
              <a:rPr lang="it-IT" dirty="0" smtClean="0"/>
              <a:t>Confrontare testo e appunti delle spiegazioni del docente </a:t>
            </a:r>
          </a:p>
          <a:p>
            <a:r>
              <a:rPr lang="it-IT" dirty="0" smtClean="0"/>
              <a:t>Ripassare periodicamente</a:t>
            </a: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8585903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7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827880025"/>
              </p:ext>
            </p:extLst>
          </p:nvPr>
        </p:nvGraphicFramePr>
        <p:xfrm>
          <a:off x="1524000" y="1397000"/>
          <a:ext cx="1895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465960311"/>
              </p:ext>
            </p:extLst>
          </p:nvPr>
        </p:nvGraphicFramePr>
        <p:xfrm>
          <a:off x="4355976" y="908720"/>
          <a:ext cx="2255912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522908808"/>
              </p:ext>
            </p:extLst>
          </p:nvPr>
        </p:nvGraphicFramePr>
        <p:xfrm>
          <a:off x="3923928" y="4725144"/>
          <a:ext cx="3840088" cy="131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84643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affrontare insuccessi iniziali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Non sono una tragedia</a:t>
            </a:r>
          </a:p>
          <a:p>
            <a:r>
              <a:rPr lang="it-IT" dirty="0" smtClean="0"/>
              <a:t>Fare un bilancio di ciò che ho saputo e saputo svolgere e cosa no, e identificare le cause</a:t>
            </a:r>
          </a:p>
          <a:p>
            <a:r>
              <a:rPr lang="it-IT" dirty="0" smtClean="0"/>
              <a:t>Confrontarsi con il docente di materia sugli errori (passaggio che è opportuno facciano sia lo studente che il docente)</a:t>
            </a:r>
          </a:p>
          <a:p>
            <a:r>
              <a:rPr lang="it-IT" dirty="0" smtClean="0"/>
              <a:t>Intervenire tempestivamente sulle cause (sportello s-tutor, interventi di </a:t>
            </a:r>
            <a:r>
              <a:rPr lang="it-IT" dirty="0" err="1" smtClean="0"/>
              <a:t>riallienamento</a:t>
            </a:r>
            <a:r>
              <a:rPr lang="it-IT" dirty="0" smtClean="0"/>
              <a:t> ecc.)</a:t>
            </a:r>
          </a:p>
          <a:p>
            <a:r>
              <a:rPr lang="it-IT" dirty="0" smtClean="0"/>
              <a:t>Se la situazione persiste, chiedersi se in fase di orientamento si è fatta la scelta giusta </a:t>
            </a:r>
          </a:p>
        </p:txBody>
      </p:sp>
    </p:spTree>
    <p:extLst>
      <p:ext uri="{BB962C8B-B14F-4D97-AF65-F5344CB8AC3E}">
        <p14:creationId xmlns:p14="http://schemas.microsoft.com/office/powerpoint/2010/main" val="7984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r>
              <a:rPr lang="it-IT" dirty="0" smtClean="0"/>
              <a:t>Utilizzare i docenti come risorsa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/>
          <a:lstStyle/>
          <a:p>
            <a:r>
              <a:rPr lang="it-IT" dirty="0" smtClean="0"/>
              <a:t>Sportello di ascolto: prof. Chiodini, prof.ssa </a:t>
            </a:r>
            <a:r>
              <a:rPr lang="it-IT" dirty="0" err="1" smtClean="0"/>
              <a:t>Cioffrese</a:t>
            </a:r>
            <a:endParaRPr lang="it-IT" dirty="0" smtClean="0"/>
          </a:p>
          <a:p>
            <a:r>
              <a:rPr lang="it-IT" dirty="0" smtClean="0"/>
              <a:t>Sportello psicologico dott.ssa </a:t>
            </a:r>
            <a:r>
              <a:rPr lang="it-IT" dirty="0" err="1" smtClean="0"/>
              <a:t>Berganzoli</a:t>
            </a:r>
            <a:endParaRPr lang="it-IT" dirty="0" smtClean="0"/>
          </a:p>
          <a:p>
            <a:r>
              <a:rPr lang="it-IT" dirty="0" smtClean="0"/>
              <a:t>Docente coordinatore</a:t>
            </a:r>
          </a:p>
          <a:p>
            <a:r>
              <a:rPr lang="it-IT" dirty="0" smtClean="0"/>
              <a:t>Un docente che possa essere il punto di riferimento per lo studente, in quanto lo sente affine a sé e gli ispira fiducia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Creare modalità di auto-aiuto tra pari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Condividere appunti, pur lavorando tutti con impegno</a:t>
            </a:r>
          </a:p>
          <a:p>
            <a:r>
              <a:rPr lang="it-IT" dirty="0" smtClean="0"/>
              <a:t>Registrare definizioni e brevi spiegazioni</a:t>
            </a:r>
          </a:p>
          <a:p>
            <a:r>
              <a:rPr lang="it-IT" dirty="0" smtClean="0"/>
              <a:t>Creare una community</a:t>
            </a:r>
          </a:p>
          <a:p>
            <a:r>
              <a:rPr lang="it-IT" dirty="0" smtClean="0"/>
              <a:t>Fare merenda o pranzo insieme e poi studiare</a:t>
            </a:r>
          </a:p>
          <a:p>
            <a:r>
              <a:rPr lang="it-IT" dirty="0" smtClean="0"/>
              <a:t>Costruire su interessi comuni spazi di approfondimento come lavoro di piccolo gruppo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05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La cura del materiale scolastico e degli arredi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Siamo nella cultura dell’ &lt;&lt;usa e getta». Ci sta bene?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834547"/>
              </p:ext>
            </p:extLst>
          </p:nvPr>
        </p:nvGraphicFramePr>
        <p:xfrm>
          <a:off x="899592" y="2440052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albalisa\Downloads\20160930_1515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564904"/>
            <a:ext cx="2195735" cy="123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lbalisa\Downloads\20160930_1519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72928"/>
            <a:ext cx="1987713" cy="111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lbalisa\Downloads\20160930_15243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33" y="4365104"/>
            <a:ext cx="2123728" cy="119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lbalisa\Downloads\20160930_15242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875" y="4367579"/>
            <a:ext cx="2184820" cy="122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0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ruolo del rappresentante di classe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portatore di interessi collettivi</a:t>
            </a:r>
          </a:p>
          <a:p>
            <a:r>
              <a:rPr lang="it-IT" dirty="0" smtClean="0"/>
              <a:t>E’ un mediatore</a:t>
            </a:r>
          </a:p>
          <a:p>
            <a:r>
              <a:rPr lang="it-IT" dirty="0" smtClean="0"/>
              <a:t>E’ facilitatore di processi e decisioni</a:t>
            </a:r>
          </a:p>
          <a:p>
            <a:r>
              <a:rPr lang="it-IT" dirty="0" smtClean="0"/>
              <a:t>Può apportare un contributo organizzativo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42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356</Words>
  <Application>Microsoft Office PowerPoint</Application>
  <PresentationFormat>Presentazione su schermo (4:3)</PresentationFormat>
  <Paragraphs>75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Chiaro</vt:lpstr>
      <vt:lpstr>1 ottobre 2016</vt:lpstr>
      <vt:lpstr>Come studiare in classe</vt:lpstr>
      <vt:lpstr>Come studiare a casa</vt:lpstr>
      <vt:lpstr>Presentazione standard di PowerPoint</vt:lpstr>
      <vt:lpstr>Come affrontare insuccessi iniziali</vt:lpstr>
      <vt:lpstr>Utilizzare i docenti come risorsa</vt:lpstr>
      <vt:lpstr>Creare modalità di auto-aiuto tra pari</vt:lpstr>
      <vt:lpstr>La cura del materiale scolastico e degli arredi </vt:lpstr>
      <vt:lpstr>Il ruolo del rappresentante di classe</vt:lpstr>
      <vt:lpstr>Le regole dell’istituto</vt:lpstr>
      <vt:lpstr>Le risorse di rete offerte alle famiglie  ed agli studenti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Albalisa Azzaliti</dc:creator>
  <cp:lastModifiedBy>Albalisa Azzaliti</cp:lastModifiedBy>
  <cp:revision>18</cp:revision>
  <dcterms:created xsi:type="dcterms:W3CDTF">2016-10-01T06:18:41Z</dcterms:created>
  <dcterms:modified xsi:type="dcterms:W3CDTF">2016-10-01T07:00:13Z</dcterms:modified>
</cp:coreProperties>
</file>